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3" r:id="rId1"/>
    <p:sldMasterId id="2147483694" r:id="rId2"/>
  </p:sldMasterIdLst>
  <p:notesMasterIdLst>
    <p:notesMasterId r:id="rId24"/>
  </p:notesMasterIdLst>
  <p:sldIdLst>
    <p:sldId id="256" r:id="rId3"/>
    <p:sldId id="27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IBM Plex Sans" panose="020B0604020202020204" charset="0"/>
      <p:regular r:id="rId29"/>
      <p:bold r:id="rId30"/>
      <p:italic r:id="rId31"/>
      <p:boldItalic r:id="rId32"/>
    </p:embeddedFont>
    <p:embeddedFont>
      <p:font typeface="IBM Plex Sans Medium" panose="020B0604020202020204" charset="0"/>
      <p:regular r:id="rId33"/>
      <p:bold r:id="rId34"/>
      <p:italic r:id="rId35"/>
      <p:boldItalic r:id="rId36"/>
    </p:embeddedFont>
    <p:embeddedFont>
      <p:font typeface="IBM Plex Sans SemiBold" panose="020B0604020202020204" charset="0"/>
      <p:regular r:id="rId37"/>
      <p:bold r:id="rId38"/>
      <p:italic r:id="rId39"/>
      <p:boldItalic r:id="rId40"/>
    </p:embeddedFont>
    <p:embeddedFont>
      <p:font typeface="Roboto" panose="020B0604020202020204" charset="0"/>
      <p:regular r:id="rId41"/>
      <p:bold r:id="rId42"/>
      <p:italic r:id="rId43"/>
      <p:boldItalic r:id="rId44"/>
    </p:embeddedFont>
    <p:embeddedFont>
      <p:font typeface="Wingdings 3" panose="05040102010807070707" pitchFamily="18" charset="2"/>
      <p:regular r:id="rId4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8" d="100"/>
          <a:sy n="138" d="100"/>
        </p:scale>
        <p:origin x="756" y="10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2.fntdata"/><Relationship Id="rId39" Type="http://schemas.openxmlformats.org/officeDocument/2006/relationships/font" Target="fonts/font15.fntdata"/><Relationship Id="rId21" Type="http://schemas.openxmlformats.org/officeDocument/2006/relationships/slide" Target="slides/slide19.xml"/><Relationship Id="rId34" Type="http://schemas.openxmlformats.org/officeDocument/2006/relationships/font" Target="fonts/font10.fntdata"/><Relationship Id="rId42" Type="http://schemas.openxmlformats.org/officeDocument/2006/relationships/font" Target="fonts/font18.fntdata"/><Relationship Id="rId47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font" Target="fonts/font5.fntdata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font" Target="fonts/font16.fntdata"/><Relationship Id="rId45" Type="http://schemas.openxmlformats.org/officeDocument/2006/relationships/font" Target="fonts/font21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49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7.fntdata"/><Relationship Id="rId44" Type="http://schemas.openxmlformats.org/officeDocument/2006/relationships/font" Target="fonts/font20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43" Type="http://schemas.openxmlformats.org/officeDocument/2006/relationships/font" Target="fonts/font19.fntdata"/><Relationship Id="rId48" Type="http://schemas.openxmlformats.org/officeDocument/2006/relationships/theme" Target="theme/theme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font" Target="fonts/font14.fntdata"/><Relationship Id="rId46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font" Target="fonts/font1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5" name="Google Shape;315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2" name="Google Shape;322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Как же можно освоить профессию *профессия*. На самом деле есть 2 пути</a:t>
            </a:r>
            <a:endParaRPr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9" name="Google Shape;329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9" name="Google Shape;339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5" name="Google Shape;345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1" name="Google Shape;351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7" name="Google Shape;357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4" name="Google Shape;364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0" name="Google Shape;370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7" name="Google Shape;377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1" name="Google Shape;27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115094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4" name="Google Shape;384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0" name="Google Shape;390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1" name="Google Shape;27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7" name="Google Shape;277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4" name="Google Shape;284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/>
              <a:t>Спросить: почему им интересна эта тема вебинара и в принципе область дата сайнс?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2" name="Google Shape;2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8" name="Google Shape;298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4" name="Google Shape;304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0" name="Google Shape;310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(02) Название урока">
  <p:cSld name="5_Титульный слайд">
    <p:bg>
      <p:bgPr>
        <a:solidFill>
          <a:schemeClr val="dk1"/>
        </a:soli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518138" y="1274944"/>
            <a:ext cx="8084100" cy="237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IBM Plex Sans SemiBold"/>
              <a:buNone/>
              <a:defRPr sz="540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518138" y="3821531"/>
            <a:ext cx="8084100" cy="6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3200"/>
              <a:buNone/>
              <a:defRPr sz="21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2800"/>
              <a:buNone/>
              <a:defRPr sz="21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2400"/>
              <a:buNone/>
              <a:defRPr sz="21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2000"/>
              <a:buNone/>
              <a:defRPr sz="21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2000"/>
              <a:buNone/>
              <a:defRPr sz="21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2000"/>
              <a:buNone/>
              <a:defRPr sz="21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2000"/>
              <a:buNone/>
              <a:defRPr sz="21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2000"/>
              <a:buNone/>
              <a:defRPr sz="21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2000"/>
              <a:buNone/>
              <a:defRPr sz="21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14" name="Google Shape;14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92146" y="558856"/>
            <a:ext cx="2077350" cy="37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" type="title">
  <p:cSld name="TITLE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1"/>
          <p:cNvSpPr txBox="1">
            <a:spLocks noGrp="1"/>
          </p:cNvSpPr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1"/>
          <p:cNvSpPr txBox="1"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1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1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1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объект" type="obj">
  <p:cSld name="OBJEC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2"/>
          <p:cNvSpPr txBox="1">
            <a:spLocks noGrp="1"/>
          </p:cNvSpPr>
          <p:nvPr>
            <p:ph type="body" idx="1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9" name="Google Shape;69;p12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2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2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раздела" type="secHead">
  <p:cSld name="SECTION_HEADER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3"/>
          <p:cNvSpPr txBox="1">
            <a:spLocks noGrp="1"/>
          </p:cNvSpPr>
          <p:nvPr>
            <p:ph type="title"/>
          </p:nvPr>
        </p:nvSpPr>
        <p:spPr>
          <a:xfrm>
            <a:off x="722313" y="3305176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3"/>
          <p:cNvSpPr txBox="1">
            <a:spLocks noGrp="1"/>
          </p:cNvSpPr>
          <p:nvPr>
            <p:ph type="body" idx="1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75" name="Google Shape;75;p13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объекта" type="twoObj">
  <p:cSld name="TWO_OBJECTS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4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4"/>
          <p:cNvSpPr txBox="1">
            <a:spLocks noGrp="1"/>
          </p:cNvSpPr>
          <p:nvPr>
            <p:ph type="body" idx="1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81" name="Google Shape;81;p14"/>
          <p:cNvSpPr txBox="1">
            <a:spLocks noGrp="1"/>
          </p:cNvSpPr>
          <p:nvPr>
            <p:ph type="body" idx="2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82" name="Google Shape;82;p14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4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4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равнение" type="twoTxTwoObj">
  <p:cSld name="TWO_OBJECTS_WITH_TEXT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5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5"/>
          <p:cNvSpPr txBox="1">
            <a:spLocks noGrp="1"/>
          </p:cNvSpPr>
          <p:nvPr>
            <p:ph type="body" idx="1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88" name="Google Shape;88;p15"/>
          <p:cNvSpPr txBox="1">
            <a:spLocks noGrp="1"/>
          </p:cNvSpPr>
          <p:nvPr>
            <p:ph type="body" idx="2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89" name="Google Shape;89;p15"/>
          <p:cNvSpPr txBox="1">
            <a:spLocks noGrp="1"/>
          </p:cNvSpPr>
          <p:nvPr>
            <p:ph type="body" idx="3"/>
          </p:nvPr>
        </p:nvSpPr>
        <p:spPr>
          <a:xfrm>
            <a:off x="4645026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90" name="Google Shape;90;p15"/>
          <p:cNvSpPr txBox="1">
            <a:spLocks noGrp="1"/>
          </p:cNvSpPr>
          <p:nvPr>
            <p:ph type="body" idx="4"/>
          </p:nvPr>
        </p:nvSpPr>
        <p:spPr>
          <a:xfrm>
            <a:off x="4645026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91" name="Google Shape;91;p15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5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5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олько заголовок" type="titleOnly">
  <p:cSld name="TITLE_ONLY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6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6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6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6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 type="blank">
  <p:cSld name="BLANK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7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7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7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бъект с подписью" type="objTx">
  <p:cSld name="OBJECT_WITH_CAPTION_TEXT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8"/>
          <p:cNvSpPr txBox="1">
            <a:spLocks noGrp="1"/>
          </p:cNvSpPr>
          <p:nvPr>
            <p:ph type="title"/>
          </p:nvPr>
        </p:nvSpPr>
        <p:spPr>
          <a:xfrm>
            <a:off x="457201" y="204787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8"/>
          <p:cNvSpPr txBox="1">
            <a:spLocks noGrp="1"/>
          </p:cNvSpPr>
          <p:nvPr>
            <p:ph type="body" idx="1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106" name="Google Shape;106;p18"/>
          <p:cNvSpPr txBox="1">
            <a:spLocks noGrp="1"/>
          </p:cNvSpPr>
          <p:nvPr>
            <p:ph type="body" idx="2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07" name="Google Shape;107;p18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8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8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исунок с подписью" type="picTx">
  <p:cSld name="PICTURE_WITH_CAPTION_TEXT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9"/>
          <p:cNvSpPr txBox="1">
            <a:spLocks noGrp="1"/>
          </p:cNvSpPr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19"/>
          <p:cNvSpPr>
            <a:spLocks noGrp="1"/>
          </p:cNvSpPr>
          <p:nvPr>
            <p:ph type="pic" idx="2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3" name="Google Shape;113;p19"/>
          <p:cNvSpPr txBox="1">
            <a:spLocks noGrp="1"/>
          </p:cNvSpPr>
          <p:nvPr>
            <p:ph type="body" idx="1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14" name="Google Shape;114;p19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19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19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вертикальный текст" type="vertTx">
  <p:cSld name="VERTICAL_TEXT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0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20"/>
          <p:cNvSpPr txBox="1">
            <a:spLocks noGrp="1"/>
          </p:cNvSpPr>
          <p:nvPr>
            <p:ph type="body" idx="1"/>
          </p:nvPr>
        </p:nvSpPr>
        <p:spPr>
          <a:xfrm rot="5400000">
            <a:off x="2874750" y="-1217399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0" name="Google Shape;120;p20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0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20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(03) Название урока">
  <p:cSld name="(03) Название урока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518138" y="1274944"/>
            <a:ext cx="8084400" cy="237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IBM Plex Sans SemiBold"/>
              <a:buNone/>
              <a:defRPr sz="720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518138" y="3821531"/>
            <a:ext cx="8084400" cy="6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pic>
        <p:nvPicPr>
          <p:cNvPr id="18" name="Google Shape;18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2146" y="558856"/>
            <a:ext cx="2077350" cy="37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ертикальный заголовок и текст" type="vertTitleAndTx">
  <p:cSld name="VERTICAL_TITLE_AND_VERTICAL_TEXT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1"/>
          <p:cNvSpPr txBox="1">
            <a:spLocks noGrp="1"/>
          </p:cNvSpPr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21"/>
          <p:cNvSpPr txBox="1">
            <a:spLocks noGrp="1"/>
          </p:cNvSpPr>
          <p:nvPr>
            <p:ph type="body" idx="1"/>
          </p:nvPr>
        </p:nvSpPr>
        <p:spPr>
          <a:xfrm rot="5400000">
            <a:off x="1272750" y="-609571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6" name="Google Shape;126;p21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21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21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| Текст (02)">
  <p:cSld name="Заголовок | Текст (02)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3"/>
          <p:cNvPicPr preferRelativeResize="0"/>
          <p:nvPr/>
        </p:nvPicPr>
        <p:blipFill rotWithShape="1">
          <a:blip r:embed="rId2">
            <a:alphaModFix amt="36000"/>
          </a:blip>
          <a:srcRect/>
          <a:stretch/>
        </p:blipFill>
        <p:spPr>
          <a:xfrm>
            <a:off x="581485" y="4588783"/>
            <a:ext cx="904922" cy="1645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3"/>
          <p:cNvPicPr preferRelativeResize="0"/>
          <p:nvPr/>
        </p:nvPicPr>
        <p:blipFill rotWithShape="1">
          <a:blip r:embed="rId3">
            <a:alphaModFix amt="36000"/>
          </a:blip>
          <a:srcRect/>
          <a:stretch/>
        </p:blipFill>
        <p:spPr>
          <a:xfrm>
            <a:off x="581475" y="4588783"/>
            <a:ext cx="904950" cy="164531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3"/>
          <p:cNvSpPr/>
          <p:nvPr/>
        </p:nvSpPr>
        <p:spPr>
          <a:xfrm flipH="1">
            <a:off x="4572000" y="0"/>
            <a:ext cx="4572000" cy="51435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7" name="Google Shape;137;p23"/>
          <p:cNvSpPr txBox="1">
            <a:spLocks noGrp="1"/>
          </p:cNvSpPr>
          <p:nvPr>
            <p:ph type="body" idx="1"/>
          </p:nvPr>
        </p:nvSpPr>
        <p:spPr>
          <a:xfrm>
            <a:off x="5091367" y="519113"/>
            <a:ext cx="3510900" cy="40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683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IBM Plex Sans"/>
              <a:buAutoNum type="arabicPeriod"/>
              <a:defRPr sz="2200" i="0" u="none" strike="noStrike" cap="non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marR="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IBM Plex Sans"/>
              <a:buNone/>
              <a:defRPr sz="2200" i="0" u="none" strike="noStrike" cap="non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marR="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IBM Plex Sans"/>
              <a:buNone/>
              <a:defRPr sz="2200" i="0" u="none" strike="noStrike" cap="non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marR="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IBM Plex Sans"/>
              <a:buNone/>
              <a:defRPr sz="2200" i="0" u="none" strike="noStrike" cap="non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IBM Plex Sans"/>
              <a:buNone/>
              <a:defRPr sz="2200" i="0" u="none" strike="noStrike" cap="non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marR="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IBM Plex Sans"/>
              <a:buNone/>
              <a:defRPr sz="2200" i="0" u="none" strike="noStrike" cap="non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marR="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IBM Plex Sans"/>
              <a:buNone/>
              <a:defRPr sz="2200" i="0" u="none" strike="noStrike" cap="non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marR="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IBM Plex Sans"/>
              <a:buNone/>
              <a:defRPr sz="2200" i="0" u="none" strike="noStrike" cap="non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marR="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IBM Plex Sans"/>
              <a:buNone/>
              <a:defRPr sz="2200" i="0" u="none" strike="noStrike" cap="non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38" name="Google Shape;138;p23"/>
          <p:cNvSpPr txBox="1">
            <a:spLocks noGrp="1"/>
          </p:cNvSpPr>
          <p:nvPr>
            <p:ph type="title"/>
          </p:nvPr>
        </p:nvSpPr>
        <p:spPr>
          <a:xfrm>
            <a:off x="518135" y="519113"/>
            <a:ext cx="3510900" cy="40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IBM Plex Sans"/>
              <a:buNone/>
              <a:defRPr sz="4400" b="1" i="0" u="none" strike="noStrike" cap="none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кст | Текст | Текст (03)">
  <p:cSld name="2_Только заголовок_1_2_2_1_2">
    <p:bg>
      <p:bgPr>
        <a:solidFill>
          <a:srgbClr val="FFFFFF"/>
        </a:solidFill>
        <a:effectLst/>
      </p:bgPr>
    </p:bg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4"/>
          <p:cNvSpPr/>
          <p:nvPr/>
        </p:nvSpPr>
        <p:spPr>
          <a:xfrm flipH="1">
            <a:off x="6096000" y="0"/>
            <a:ext cx="3048000" cy="51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41" name="Google Shape;141;p24"/>
          <p:cNvPicPr preferRelativeResize="0"/>
          <p:nvPr/>
        </p:nvPicPr>
        <p:blipFill rotWithShape="1">
          <a:blip r:embed="rId2">
            <a:alphaModFix amt="36000"/>
          </a:blip>
          <a:srcRect/>
          <a:stretch/>
        </p:blipFill>
        <p:spPr>
          <a:xfrm>
            <a:off x="581485" y="4588781"/>
            <a:ext cx="904922" cy="164531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4"/>
          <p:cNvSpPr txBox="1"/>
          <p:nvPr/>
        </p:nvSpPr>
        <p:spPr>
          <a:xfrm>
            <a:off x="5465713" y="2713690"/>
            <a:ext cx="2429400" cy="15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0"/>
              <a:buFont typeface="Arial"/>
              <a:buNone/>
            </a:pPr>
            <a:r>
              <a:rPr lang="ru" sz="15000" b="1" i="0" u="none" strike="noStrike" cap="none">
                <a:solidFill>
                  <a:srgbClr val="434343"/>
                </a:solidFill>
                <a:latin typeface="IBM Plex Sans"/>
                <a:ea typeface="IBM Plex Sans"/>
                <a:cs typeface="IBM Plex Sans"/>
                <a:sym typeface="IBM Plex Sans"/>
              </a:rPr>
              <a:t>03</a:t>
            </a:r>
            <a:endParaRPr sz="15000" b="1" i="0" u="none" strike="noStrike" cap="none">
              <a:solidFill>
                <a:srgbClr val="434343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43" name="Google Shape;143;p24"/>
          <p:cNvSpPr/>
          <p:nvPr/>
        </p:nvSpPr>
        <p:spPr>
          <a:xfrm flipH="1">
            <a:off x="3048038" y="0"/>
            <a:ext cx="3048000" cy="51435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4" name="Google Shape;144;p24"/>
          <p:cNvSpPr txBox="1"/>
          <p:nvPr/>
        </p:nvSpPr>
        <p:spPr>
          <a:xfrm>
            <a:off x="2410596" y="2719031"/>
            <a:ext cx="2429400" cy="15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0"/>
              <a:buFont typeface="Arial"/>
              <a:buNone/>
            </a:pPr>
            <a:r>
              <a:rPr lang="ru" sz="15000" b="1" i="0" u="none" strike="noStrike" cap="none">
                <a:solidFill>
                  <a:srgbClr val="965EFF"/>
                </a:solidFill>
                <a:latin typeface="IBM Plex Sans"/>
                <a:ea typeface="IBM Plex Sans"/>
                <a:cs typeface="IBM Plex Sans"/>
                <a:sym typeface="IBM Plex Sans"/>
              </a:rPr>
              <a:t>02</a:t>
            </a:r>
            <a:endParaRPr sz="15000" b="1" i="0" u="none" strike="noStrike" cap="none">
              <a:solidFill>
                <a:srgbClr val="965E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45" name="Google Shape;145;p24"/>
          <p:cNvSpPr/>
          <p:nvPr/>
        </p:nvSpPr>
        <p:spPr>
          <a:xfrm flipH="1">
            <a:off x="75" y="0"/>
            <a:ext cx="3048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6" name="Google Shape;146;p24"/>
          <p:cNvSpPr txBox="1"/>
          <p:nvPr/>
        </p:nvSpPr>
        <p:spPr>
          <a:xfrm>
            <a:off x="-651469" y="2719031"/>
            <a:ext cx="2429400" cy="15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0"/>
              <a:buFont typeface="Arial"/>
              <a:buNone/>
            </a:pPr>
            <a:r>
              <a:rPr lang="ru" sz="15000" b="1" i="0" u="none" strike="noStrike" cap="none">
                <a:solidFill>
                  <a:srgbClr val="DCDDDF"/>
                </a:solidFill>
                <a:latin typeface="IBM Plex Sans"/>
                <a:ea typeface="IBM Plex Sans"/>
                <a:cs typeface="IBM Plex Sans"/>
                <a:sym typeface="IBM Plex Sans"/>
              </a:rPr>
              <a:t>01</a:t>
            </a:r>
            <a:endParaRPr sz="15000" b="1" i="0" u="none" strike="noStrike" cap="none">
              <a:solidFill>
                <a:srgbClr val="DCDDD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47" name="Google Shape;147;p24"/>
          <p:cNvSpPr txBox="1">
            <a:spLocks noGrp="1"/>
          </p:cNvSpPr>
          <p:nvPr>
            <p:ph type="subTitle" idx="1"/>
          </p:nvPr>
        </p:nvSpPr>
        <p:spPr>
          <a:xfrm>
            <a:off x="518138" y="542475"/>
            <a:ext cx="2011800" cy="40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48" name="Google Shape;148;p24"/>
          <p:cNvPicPr preferRelativeResize="0"/>
          <p:nvPr/>
        </p:nvPicPr>
        <p:blipFill rotWithShape="1">
          <a:blip r:embed="rId3">
            <a:alphaModFix amt="36000"/>
          </a:blip>
          <a:srcRect/>
          <a:stretch/>
        </p:blipFill>
        <p:spPr>
          <a:xfrm>
            <a:off x="581475" y="4588781"/>
            <a:ext cx="904950" cy="164531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4"/>
          <p:cNvSpPr txBox="1">
            <a:spLocks noGrp="1"/>
          </p:cNvSpPr>
          <p:nvPr>
            <p:ph type="subTitle" idx="2"/>
          </p:nvPr>
        </p:nvSpPr>
        <p:spPr>
          <a:xfrm>
            <a:off x="3566138" y="542475"/>
            <a:ext cx="2011800" cy="40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1" i="0" u="none" strike="noStrike" cap="non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0" name="Google Shape;150;p24"/>
          <p:cNvSpPr txBox="1">
            <a:spLocks noGrp="1"/>
          </p:cNvSpPr>
          <p:nvPr>
            <p:ph type="subTitle" idx="3"/>
          </p:nvPr>
        </p:nvSpPr>
        <p:spPr>
          <a:xfrm>
            <a:off x="6614138" y="542475"/>
            <a:ext cx="2011800" cy="40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1" i="0" u="none" strike="noStrike" cap="non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— Текст (03)">
  <p:cSld name="20_Только заголовок_2_1_1">
    <p:bg>
      <p:bgPr>
        <a:solidFill>
          <a:srgbClr val="000000"/>
        </a:solid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5"/>
          <p:cNvSpPr txBox="1">
            <a:spLocks noGrp="1"/>
          </p:cNvSpPr>
          <p:nvPr>
            <p:ph type="body" idx="1"/>
          </p:nvPr>
        </p:nvSpPr>
        <p:spPr>
          <a:xfrm>
            <a:off x="518138" y="1685832"/>
            <a:ext cx="8107800" cy="290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365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AutoNum type="arabicPeriod"/>
              <a:defRPr sz="1700" i="0" u="none" strike="noStrike" cap="non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marR="0" lvl="1" indent="-228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sz="1700" i="0" u="none" strike="noStrike" cap="non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marR="0" lvl="2" indent="-228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sz="1700" i="0" u="none" strike="noStrike" cap="non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marR="0" lvl="3" indent="-228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sz="1700" i="0" u="none" strike="noStrike" cap="non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sz="1700" i="0" u="none" strike="noStrike" cap="non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marR="0" lvl="5" indent="-228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sz="1700" i="0" u="none" strike="noStrike" cap="non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marR="0" lvl="6" indent="-228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sz="1700" i="0" u="none" strike="noStrike" cap="non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marR="0" lvl="7" indent="-228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sz="1700" i="0" u="none" strike="noStrike" cap="non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marR="0" lvl="8" indent="-2286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700"/>
              <a:buFont typeface="IBM Plex Sans"/>
              <a:buNone/>
              <a:defRPr sz="1700" i="0" u="none" strike="noStrike" cap="non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53" name="Google Shape;153;p25"/>
          <p:cNvSpPr txBox="1">
            <a:spLocks noGrp="1"/>
          </p:cNvSpPr>
          <p:nvPr>
            <p:ph type="title"/>
          </p:nvPr>
        </p:nvSpPr>
        <p:spPr>
          <a:xfrm>
            <a:off x="518138" y="519113"/>
            <a:ext cx="8107800" cy="7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sz="3300" b="1" i="0" u="none" strike="noStrike" cap="non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sz="3300" b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sz="3300" b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sz="3300" b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sz="3300" b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sz="3300" b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sz="3300" b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sz="3300" b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sz="3300" b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54" name="Google Shape;154;p25"/>
          <p:cNvPicPr preferRelativeResize="0"/>
          <p:nvPr/>
        </p:nvPicPr>
        <p:blipFill rotWithShape="1">
          <a:blip r:embed="rId2">
            <a:alphaModFix amt="36000"/>
          </a:blip>
          <a:srcRect/>
          <a:stretch/>
        </p:blipFill>
        <p:spPr>
          <a:xfrm>
            <a:off x="581484" y="4588781"/>
            <a:ext cx="904922" cy="1645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| Текст (06)">
  <p:cSld name="Заголовок | Текст (06)">
    <p:bg>
      <p:bgPr>
        <a:solidFill>
          <a:srgbClr val="FFFFFF"/>
        </a:solidFill>
        <a:effectLst/>
      </p:bgPr>
    </p:bg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6"/>
          <p:cNvSpPr txBox="1">
            <a:spLocks noGrp="1"/>
          </p:cNvSpPr>
          <p:nvPr>
            <p:ph type="body" idx="1"/>
          </p:nvPr>
        </p:nvSpPr>
        <p:spPr>
          <a:xfrm>
            <a:off x="5091367" y="519113"/>
            <a:ext cx="3510900" cy="40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683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IBM Plex Sans"/>
              <a:buAutoNum type="arabicPeriod"/>
              <a:defRPr sz="2200" i="0" u="none" strike="noStrike" cap="none"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marR="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IBM Plex Sans"/>
              <a:buNone/>
              <a:defRPr sz="2200" i="0" u="none" strike="noStrike" cap="none"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marR="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IBM Plex Sans"/>
              <a:buNone/>
              <a:defRPr sz="2200" i="0" u="none" strike="noStrike" cap="none"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marR="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IBM Plex Sans"/>
              <a:buNone/>
              <a:defRPr sz="2200" i="0" u="none" strike="noStrike" cap="none"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IBM Plex Sans"/>
              <a:buNone/>
              <a:defRPr sz="2200" i="0" u="none" strike="noStrike" cap="none"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marR="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IBM Plex Sans"/>
              <a:buNone/>
              <a:defRPr sz="2200" i="0" u="none" strike="noStrike" cap="none"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marR="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IBM Plex Sans"/>
              <a:buNone/>
              <a:defRPr sz="2200" i="0" u="none" strike="noStrike" cap="none"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marR="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IBM Plex Sans"/>
              <a:buNone/>
              <a:defRPr sz="2200" i="0" u="none" strike="noStrike" cap="none"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marR="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IBM Plex Sans"/>
              <a:buNone/>
              <a:defRPr sz="2200" i="0" u="none" strike="noStrike" cap="none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57" name="Google Shape;157;p26"/>
          <p:cNvSpPr txBox="1">
            <a:spLocks noGrp="1"/>
          </p:cNvSpPr>
          <p:nvPr>
            <p:ph type="title"/>
          </p:nvPr>
        </p:nvSpPr>
        <p:spPr>
          <a:xfrm>
            <a:off x="518135" y="519113"/>
            <a:ext cx="3510900" cy="40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IBM Plex Sans"/>
              <a:buNone/>
              <a:defRPr sz="4400" b="1" i="0" u="none" strike="noStrike" cap="none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1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1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1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1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1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1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1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1"/>
            </a:lvl9pPr>
          </a:lstStyle>
          <a:p>
            <a:endParaRPr/>
          </a:p>
        </p:txBody>
      </p:sp>
      <p:pic>
        <p:nvPicPr>
          <p:cNvPr id="158" name="Google Shape;158;p26"/>
          <p:cNvPicPr preferRelativeResize="0"/>
          <p:nvPr/>
        </p:nvPicPr>
        <p:blipFill rotWithShape="1">
          <a:blip r:embed="rId2">
            <a:alphaModFix amt="36000"/>
          </a:blip>
          <a:srcRect/>
          <a:stretch/>
        </p:blipFill>
        <p:spPr>
          <a:xfrm>
            <a:off x="581475" y="4588783"/>
            <a:ext cx="904950" cy="1645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— Текст (04)">
  <p:cSld name="20_Только заголовок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7"/>
          <p:cNvSpPr/>
          <p:nvPr/>
        </p:nvSpPr>
        <p:spPr>
          <a:xfrm>
            <a:off x="0" y="1238250"/>
            <a:ext cx="9144000" cy="39054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1" name="Google Shape;161;p27"/>
          <p:cNvSpPr txBox="1">
            <a:spLocks noGrp="1"/>
          </p:cNvSpPr>
          <p:nvPr>
            <p:ph type="body" idx="1"/>
          </p:nvPr>
        </p:nvSpPr>
        <p:spPr>
          <a:xfrm>
            <a:off x="518138" y="1685832"/>
            <a:ext cx="8107800" cy="290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365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AutoNum type="arabicPeriod"/>
              <a:defRPr sz="1700" i="0" u="none" strike="noStrike" cap="non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marR="0" lvl="1" indent="-228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sz="1700" i="0" u="none" strike="noStrike" cap="non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marR="0" lvl="2" indent="-228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sz="1700" i="0" u="none" strike="noStrike" cap="non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marR="0" lvl="3" indent="-228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sz="1700" i="0" u="none" strike="noStrike" cap="non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sz="1700" i="0" u="none" strike="noStrike" cap="non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marR="0" lvl="5" indent="-228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sz="1700" i="0" u="none" strike="noStrike" cap="non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marR="0" lvl="6" indent="-228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sz="1700" i="0" u="none" strike="noStrike" cap="non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marR="0" lvl="7" indent="-228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sz="1700" i="0" u="none" strike="noStrike" cap="non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marR="0" lvl="8" indent="-2286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700"/>
              <a:buFont typeface="IBM Plex Sans"/>
              <a:buNone/>
              <a:defRPr sz="1700" i="0" u="none" strike="noStrike" cap="non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62" name="Google Shape;162;p27"/>
          <p:cNvPicPr preferRelativeResize="0"/>
          <p:nvPr/>
        </p:nvPicPr>
        <p:blipFill rotWithShape="1">
          <a:blip r:embed="rId2">
            <a:alphaModFix amt="36000"/>
          </a:blip>
          <a:srcRect/>
          <a:stretch/>
        </p:blipFill>
        <p:spPr>
          <a:xfrm>
            <a:off x="581484" y="4588781"/>
            <a:ext cx="904922" cy="164531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7"/>
          <p:cNvSpPr txBox="1">
            <a:spLocks noGrp="1"/>
          </p:cNvSpPr>
          <p:nvPr>
            <p:ph type="title"/>
          </p:nvPr>
        </p:nvSpPr>
        <p:spPr>
          <a:xfrm>
            <a:off x="518138" y="519113"/>
            <a:ext cx="8107800" cy="7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IBM Plex Sans"/>
              <a:buNone/>
              <a:defRPr sz="3300" b="1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Font typeface="IBM Plex Sans"/>
              <a:buNone/>
              <a:defRPr sz="3300" b="1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Font typeface="IBM Plex Sans"/>
              <a:buNone/>
              <a:defRPr sz="3300" b="1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Font typeface="IBM Plex Sans"/>
              <a:buNone/>
              <a:defRPr sz="3300" b="1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Font typeface="IBM Plex Sans"/>
              <a:buNone/>
              <a:defRPr sz="3300" b="1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Font typeface="IBM Plex Sans"/>
              <a:buNone/>
              <a:defRPr sz="3300" b="1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Font typeface="IBM Plex Sans"/>
              <a:buNone/>
              <a:defRPr sz="3300" b="1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Font typeface="IBM Plex Sans"/>
              <a:buNone/>
              <a:defRPr sz="3300" b="1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Font typeface="IBM Plex Sans"/>
              <a:buNone/>
              <a:defRPr sz="3300" b="1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Черный с ярким логотипом">
  <p:cSld name="20_Только заголовок_2_1_1_1_1_1">
    <p:bg>
      <p:bgPr>
        <a:solidFill>
          <a:srgbClr val="000000"/>
        </a:solidFill>
        <a:effectLst/>
      </p:bgPr>
    </p:bg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8"/>
          <p:cNvSpPr txBox="1">
            <a:spLocks noGrp="1"/>
          </p:cNvSpPr>
          <p:nvPr>
            <p:ph type="title"/>
          </p:nvPr>
        </p:nvSpPr>
        <p:spPr>
          <a:xfrm>
            <a:off x="518175" y="519113"/>
            <a:ext cx="8107800" cy="40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sz="3300" b="1" i="0" u="none" strike="noStrike" cap="non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sz="3300" b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sz="3300" b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sz="3300" b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sz="3300" b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sz="3300" b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sz="3300" b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sz="3300" b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sz="3300" b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66" name="Google Shape;166;p2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39909" y="4588688"/>
            <a:ext cx="904922" cy="1645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_Слайд с 5 пунктами">
  <p:cSld name="18_Только заголовок_1_1_1_1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9"/>
          <p:cNvSpPr txBox="1">
            <a:spLocks noGrp="1"/>
          </p:cNvSpPr>
          <p:nvPr>
            <p:ph type="title"/>
          </p:nvPr>
        </p:nvSpPr>
        <p:spPr>
          <a:xfrm>
            <a:off x="450000" y="450000"/>
            <a:ext cx="8280000" cy="5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IBM Plex Sans SemiBold"/>
              <a:buNone/>
              <a:defRPr sz="3300" i="0" u="none" strike="noStrike" cap="none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9" name="Google Shape;169;p2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50000" y="1371969"/>
            <a:ext cx="747732" cy="9456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58582" y="1355972"/>
            <a:ext cx="699749" cy="9616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941591" y="1355975"/>
            <a:ext cx="719742" cy="97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666408" y="1371969"/>
            <a:ext cx="735736" cy="9456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405204" y="1363972"/>
            <a:ext cx="709745" cy="961656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9"/>
          <p:cNvSpPr txBox="1">
            <a:spLocks noGrp="1"/>
          </p:cNvSpPr>
          <p:nvPr>
            <p:ph type="body" idx="1"/>
          </p:nvPr>
        </p:nvSpPr>
        <p:spPr>
          <a:xfrm>
            <a:off x="2188800" y="2333625"/>
            <a:ext cx="1287000" cy="20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175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AutoNum type="arabicPeriod"/>
              <a:defRPr sz="140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marR="0" lvl="1" indent="-3175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AutoNum type="alphaLcPeriod"/>
              <a:defRPr sz="140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marR="0" lvl="2" indent="-3175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AutoNum type="romanLcPeriod"/>
              <a:defRPr sz="140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marR="0" lvl="3" indent="-3175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AutoNum type="arabicPeriod"/>
              <a:defRPr sz="140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marR="0" lvl="4" indent="-3175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AutoNum type="alphaLcPeriod"/>
              <a:defRPr sz="140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marR="0" lvl="5" indent="-3175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AutoNum type="romanLcPeriod"/>
              <a:defRPr sz="140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marR="0" lvl="6" indent="-3175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AutoNum type="arabicPeriod"/>
              <a:defRPr sz="140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marR="0" lvl="7" indent="-3175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AutoNum type="alphaLcPeriod"/>
              <a:defRPr sz="140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marR="0" lvl="8" indent="-317500" algn="l">
              <a:lnSpc>
                <a:spcPct val="115000"/>
              </a:lnSpc>
              <a:spcBef>
                <a:spcPts val="1200"/>
              </a:spcBef>
              <a:spcAft>
                <a:spcPts val="800"/>
              </a:spcAft>
              <a:buClr>
                <a:schemeClr val="dk1"/>
              </a:buClr>
              <a:buSzPts val="1400"/>
              <a:buFont typeface="IBM Plex Sans"/>
              <a:buAutoNum type="romanLcPeriod"/>
              <a:defRPr sz="140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75" name="Google Shape;175;p29"/>
          <p:cNvSpPr txBox="1">
            <a:spLocks noGrp="1"/>
          </p:cNvSpPr>
          <p:nvPr>
            <p:ph type="body" idx="2"/>
          </p:nvPr>
        </p:nvSpPr>
        <p:spPr>
          <a:xfrm>
            <a:off x="5666400" y="2333625"/>
            <a:ext cx="1287000" cy="21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175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AutoNum type="arabicPeriod"/>
              <a:defRPr sz="140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marR="0" lvl="1" indent="-3175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AutoNum type="alphaLcPeriod"/>
              <a:defRPr sz="140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marR="0" lvl="2" indent="-3175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AutoNum type="romanLcPeriod"/>
              <a:defRPr sz="140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marR="0" lvl="3" indent="-3175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AutoNum type="arabicPeriod"/>
              <a:defRPr sz="140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marR="0" lvl="4" indent="-3175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AutoNum type="alphaLcPeriod"/>
              <a:defRPr sz="140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marR="0" lvl="5" indent="-3175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AutoNum type="romanLcPeriod"/>
              <a:defRPr sz="140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marR="0" lvl="6" indent="-3175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AutoNum type="arabicPeriod"/>
              <a:defRPr sz="140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marR="0" lvl="7" indent="-3175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AutoNum type="alphaLcPeriod"/>
              <a:defRPr sz="140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marR="0" lvl="8" indent="-317500" algn="l">
              <a:lnSpc>
                <a:spcPct val="115000"/>
              </a:lnSpc>
              <a:spcBef>
                <a:spcPts val="1200"/>
              </a:spcBef>
              <a:spcAft>
                <a:spcPts val="800"/>
              </a:spcAft>
              <a:buClr>
                <a:schemeClr val="dk1"/>
              </a:buClr>
              <a:buSzPts val="1400"/>
              <a:buFont typeface="IBM Plex Sans"/>
              <a:buAutoNum type="romanLcPeriod"/>
              <a:defRPr sz="140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76" name="Google Shape;176;p29"/>
          <p:cNvSpPr txBox="1">
            <a:spLocks noGrp="1"/>
          </p:cNvSpPr>
          <p:nvPr>
            <p:ph type="body" idx="3"/>
          </p:nvPr>
        </p:nvSpPr>
        <p:spPr>
          <a:xfrm>
            <a:off x="450000" y="2333625"/>
            <a:ext cx="1287000" cy="21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175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AutoNum type="arabicPeriod"/>
              <a:defRPr sz="140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marR="0" lvl="1" indent="-3175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AutoNum type="alphaLcPeriod"/>
              <a:defRPr sz="140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marR="0" lvl="2" indent="-3175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AutoNum type="romanLcPeriod"/>
              <a:defRPr sz="140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marR="0" lvl="3" indent="-3175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AutoNum type="arabicPeriod"/>
              <a:defRPr sz="140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marR="0" lvl="4" indent="-3175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AutoNum type="alphaLcPeriod"/>
              <a:defRPr sz="140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marR="0" lvl="5" indent="-3175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AutoNum type="romanLcPeriod"/>
              <a:defRPr sz="140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marR="0" lvl="6" indent="-3175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AutoNum type="arabicPeriod"/>
              <a:defRPr sz="140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marR="0" lvl="7" indent="-3175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AutoNum type="alphaLcPeriod"/>
              <a:defRPr sz="140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marR="0" lvl="8" indent="-317500" algn="l">
              <a:lnSpc>
                <a:spcPct val="115000"/>
              </a:lnSpc>
              <a:spcBef>
                <a:spcPts val="1200"/>
              </a:spcBef>
              <a:spcAft>
                <a:spcPts val="800"/>
              </a:spcAft>
              <a:buClr>
                <a:schemeClr val="dk1"/>
              </a:buClr>
              <a:buSzPts val="1400"/>
              <a:buFont typeface="IBM Plex Sans"/>
              <a:buAutoNum type="romanLcPeriod"/>
              <a:defRPr sz="140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77" name="Google Shape;177;p29"/>
          <p:cNvSpPr txBox="1">
            <a:spLocks noGrp="1"/>
          </p:cNvSpPr>
          <p:nvPr>
            <p:ph type="body" idx="4"/>
          </p:nvPr>
        </p:nvSpPr>
        <p:spPr>
          <a:xfrm>
            <a:off x="3927600" y="2333625"/>
            <a:ext cx="1287000" cy="21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175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AutoNum type="arabicPeriod"/>
              <a:defRPr sz="140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marR="0" lvl="1" indent="-3175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AutoNum type="alphaLcPeriod"/>
              <a:defRPr sz="140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marR="0" lvl="2" indent="-3175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AutoNum type="romanLcPeriod"/>
              <a:defRPr sz="140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marR="0" lvl="3" indent="-3175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AutoNum type="arabicPeriod"/>
              <a:defRPr sz="140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marR="0" lvl="4" indent="-3175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AutoNum type="alphaLcPeriod"/>
              <a:defRPr sz="140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marR="0" lvl="5" indent="-3175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AutoNum type="romanLcPeriod"/>
              <a:defRPr sz="140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marR="0" lvl="6" indent="-3175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AutoNum type="arabicPeriod"/>
              <a:defRPr sz="140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marR="0" lvl="7" indent="-3175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AutoNum type="alphaLcPeriod"/>
              <a:defRPr sz="140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marR="0" lvl="8" indent="-317500" algn="l">
              <a:lnSpc>
                <a:spcPct val="115000"/>
              </a:lnSpc>
              <a:spcBef>
                <a:spcPts val="1200"/>
              </a:spcBef>
              <a:spcAft>
                <a:spcPts val="800"/>
              </a:spcAft>
              <a:buClr>
                <a:schemeClr val="dk1"/>
              </a:buClr>
              <a:buSzPts val="1400"/>
              <a:buFont typeface="IBM Plex Sans"/>
              <a:buAutoNum type="romanLcPeriod"/>
              <a:defRPr sz="140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78" name="Google Shape;178;p29"/>
          <p:cNvSpPr txBox="1">
            <a:spLocks noGrp="1"/>
          </p:cNvSpPr>
          <p:nvPr>
            <p:ph type="body" idx="5"/>
          </p:nvPr>
        </p:nvSpPr>
        <p:spPr>
          <a:xfrm>
            <a:off x="7405200" y="2333625"/>
            <a:ext cx="1287000" cy="21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175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AutoNum type="arabicPeriod"/>
              <a:defRPr sz="140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marR="0" lvl="1" indent="-3175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AutoNum type="alphaLcPeriod"/>
              <a:defRPr sz="140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marR="0" lvl="2" indent="-3175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AutoNum type="romanLcPeriod"/>
              <a:defRPr sz="140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marR="0" lvl="3" indent="-3175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AutoNum type="arabicPeriod"/>
              <a:defRPr sz="140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marR="0" lvl="4" indent="-3175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AutoNum type="alphaLcPeriod"/>
              <a:defRPr sz="140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marR="0" lvl="5" indent="-3175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AutoNum type="romanLcPeriod"/>
              <a:defRPr sz="140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marR="0" lvl="6" indent="-3175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AutoNum type="arabicPeriod"/>
              <a:defRPr sz="140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marR="0" lvl="7" indent="-3175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AutoNum type="alphaLcPeriod"/>
              <a:defRPr sz="140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marR="0" lvl="8" indent="-317500" algn="l">
              <a:lnSpc>
                <a:spcPct val="115000"/>
              </a:lnSpc>
              <a:spcBef>
                <a:spcPts val="1200"/>
              </a:spcBef>
              <a:spcAft>
                <a:spcPts val="800"/>
              </a:spcAft>
              <a:buClr>
                <a:schemeClr val="dk1"/>
              </a:buClr>
              <a:buSzPts val="1400"/>
              <a:buFont typeface="IBM Plex Sans"/>
              <a:buAutoNum type="romanLcPeriod"/>
              <a:defRPr sz="140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79" name="Google Shape;179;p29"/>
          <p:cNvPicPr preferRelativeResize="0"/>
          <p:nvPr/>
        </p:nvPicPr>
        <p:blipFill rotWithShape="1">
          <a:blip r:embed="rId7">
            <a:alphaModFix amt="36000"/>
          </a:blip>
          <a:srcRect/>
          <a:stretch/>
        </p:blipFill>
        <p:spPr>
          <a:xfrm>
            <a:off x="581475" y="4588781"/>
            <a:ext cx="904950" cy="1645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474">
          <p15:clr>
            <a:srgbClr val="FBAE40"/>
          </p15:clr>
        </p15:guide>
        <p15:guide id="3" pos="283">
          <p15:clr>
            <a:srgbClr val="FA7B17"/>
          </p15:clr>
        </p15:guide>
        <p15:guide id="4" pos="5477">
          <p15:clr>
            <a:srgbClr val="FA7B17"/>
          </p15:clr>
        </p15:guide>
        <p15:guide id="5" orient="horz" pos="283">
          <p15:clr>
            <a:srgbClr val="FA7B17"/>
          </p15:clr>
        </p15:guide>
        <p15:guide id="6" orient="horz" pos="2957">
          <p15:clr>
            <a:srgbClr val="FA7B17"/>
          </p15:clr>
        </p15:guide>
        <p15:guide id="7" pos="1379">
          <p15:clr>
            <a:srgbClr val="FA7B17"/>
          </p15:clr>
        </p15:guide>
        <p15:guide id="8" pos="3569">
          <p15:clr>
            <a:srgbClr val="FA7B17"/>
          </p15:clr>
        </p15:guide>
        <p15:guide id="9" pos="3286">
          <p15:clr>
            <a:srgbClr val="FA7B17"/>
          </p15:clr>
        </p15:guide>
        <p15:guide id="10" pos="2189">
          <p15:clr>
            <a:srgbClr val="FA7B17"/>
          </p15:clr>
        </p15:guide>
        <p15:guide id="11" pos="1095">
          <p15:clr>
            <a:srgbClr val="FA7B17"/>
          </p15:clr>
        </p15:guide>
        <p15:guide id="12" pos="4665">
          <p15:clr>
            <a:srgbClr val="FA7B17"/>
          </p15:clr>
        </p15:guide>
        <p15:guide id="13" pos="4381">
          <p15:clr>
            <a:srgbClr val="FA7B17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— Текст (01)">
  <p:cSld name="Заголовок — Текст (01)">
    <p:bg>
      <p:bgPr>
        <a:solidFill>
          <a:srgbClr val="FFFFFF"/>
        </a:solidFill>
        <a:effectLst/>
      </p:bgPr>
    </p:bg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0"/>
          <p:cNvSpPr txBox="1">
            <a:spLocks noGrp="1"/>
          </p:cNvSpPr>
          <p:nvPr>
            <p:ph type="body" idx="1"/>
          </p:nvPr>
        </p:nvSpPr>
        <p:spPr>
          <a:xfrm>
            <a:off x="518270" y="1766100"/>
            <a:ext cx="8084100" cy="28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683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IBM Plex Sans"/>
              <a:buAutoNum type="arabicPeriod"/>
              <a:defRPr sz="2200" i="0" u="none" strike="noStrike" cap="none"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marR="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IBM Plex Sans"/>
              <a:buNone/>
              <a:defRPr sz="2200" i="0" u="none" strike="noStrike" cap="none"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marR="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IBM Plex Sans"/>
              <a:buNone/>
              <a:defRPr sz="2200" i="0" u="none" strike="noStrike" cap="none"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marR="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IBM Plex Sans"/>
              <a:buNone/>
              <a:defRPr sz="2200" i="0" u="none" strike="noStrike" cap="none"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IBM Plex Sans"/>
              <a:buNone/>
              <a:defRPr sz="2200" i="0" u="none" strike="noStrike" cap="none"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marR="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IBM Plex Sans"/>
              <a:buNone/>
              <a:defRPr sz="2200" i="0" u="none" strike="noStrike" cap="none"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marR="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IBM Plex Sans"/>
              <a:buNone/>
              <a:defRPr sz="2200" i="0" u="none" strike="noStrike" cap="none"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marR="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IBM Plex Sans"/>
              <a:buNone/>
              <a:defRPr sz="2200" i="0" u="none" strike="noStrike" cap="none"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marR="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IBM Plex Sans"/>
              <a:buNone/>
              <a:defRPr sz="2200" i="0" u="none" strike="noStrike" cap="none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82" name="Google Shape;182;p30"/>
          <p:cNvSpPr txBox="1">
            <a:spLocks noGrp="1"/>
          </p:cNvSpPr>
          <p:nvPr>
            <p:ph type="title"/>
          </p:nvPr>
        </p:nvSpPr>
        <p:spPr>
          <a:xfrm>
            <a:off x="518139" y="519113"/>
            <a:ext cx="8084100" cy="10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IBM Plex Sans"/>
              <a:buNone/>
              <a:defRPr sz="4400" b="1" i="0" u="none" strike="noStrike" cap="none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1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1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1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1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1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1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1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1"/>
            </a:lvl9pPr>
          </a:lstStyle>
          <a:p>
            <a:endParaRPr/>
          </a:p>
        </p:txBody>
      </p:sp>
      <p:pic>
        <p:nvPicPr>
          <p:cNvPr id="183" name="Google Shape;183;p30"/>
          <p:cNvPicPr preferRelativeResize="0"/>
          <p:nvPr/>
        </p:nvPicPr>
        <p:blipFill rotWithShape="1">
          <a:blip r:embed="rId2">
            <a:alphaModFix amt="36000"/>
          </a:blip>
          <a:srcRect/>
          <a:stretch/>
        </p:blipFill>
        <p:spPr>
          <a:xfrm>
            <a:off x="581475" y="4588783"/>
            <a:ext cx="904950" cy="1645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1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86" name="Google Shape;186;p3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87" name="Google Shape;187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| Текст (02)">
  <p:cSld name="Заголовок | Текст (02)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4"/>
          <p:cNvPicPr preferRelativeResize="0"/>
          <p:nvPr/>
        </p:nvPicPr>
        <p:blipFill rotWithShape="1">
          <a:blip r:embed="rId2">
            <a:alphaModFix amt="36000"/>
          </a:blip>
          <a:srcRect/>
          <a:stretch/>
        </p:blipFill>
        <p:spPr>
          <a:xfrm>
            <a:off x="581485" y="4588783"/>
            <a:ext cx="904922" cy="1645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4"/>
          <p:cNvPicPr preferRelativeResize="0"/>
          <p:nvPr/>
        </p:nvPicPr>
        <p:blipFill rotWithShape="1">
          <a:blip r:embed="rId3">
            <a:alphaModFix amt="36000"/>
          </a:blip>
          <a:srcRect/>
          <a:stretch/>
        </p:blipFill>
        <p:spPr>
          <a:xfrm>
            <a:off x="581475" y="4588783"/>
            <a:ext cx="904950" cy="164531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4"/>
          <p:cNvSpPr/>
          <p:nvPr/>
        </p:nvSpPr>
        <p:spPr>
          <a:xfrm flipH="1">
            <a:off x="4572000" y="0"/>
            <a:ext cx="4572000" cy="51435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5091367" y="519113"/>
            <a:ext cx="3510900" cy="40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683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IBM Plex Sans"/>
              <a:buAutoNum type="arabicPeriod"/>
              <a:defRPr sz="2200" i="0" u="none" strike="noStrike" cap="non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marR="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IBM Plex Sans"/>
              <a:buNone/>
              <a:defRPr sz="2200" i="0" u="none" strike="noStrike" cap="non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marR="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IBM Plex Sans"/>
              <a:buNone/>
              <a:defRPr sz="2200" i="0" u="none" strike="noStrike" cap="non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marR="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IBM Plex Sans"/>
              <a:buNone/>
              <a:defRPr sz="2200" i="0" u="none" strike="noStrike" cap="non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IBM Plex Sans"/>
              <a:buNone/>
              <a:defRPr sz="2200" i="0" u="none" strike="noStrike" cap="non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marR="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IBM Plex Sans"/>
              <a:buNone/>
              <a:defRPr sz="2200" i="0" u="none" strike="noStrike" cap="non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marR="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IBM Plex Sans"/>
              <a:buNone/>
              <a:defRPr sz="2200" i="0" u="none" strike="noStrike" cap="non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marR="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IBM Plex Sans"/>
              <a:buNone/>
              <a:defRPr sz="2200" i="0" u="none" strike="noStrike" cap="non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marR="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IBM Plex Sans"/>
              <a:buNone/>
              <a:defRPr sz="2200" i="0" u="none" strike="noStrike" cap="non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518135" y="519113"/>
            <a:ext cx="3510900" cy="40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IBM Plex Sans"/>
              <a:buNone/>
              <a:defRPr sz="4400" b="1" i="0" u="none" strike="noStrike" cap="none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2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0" name="Google Shape;190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3" name="Google Shape;193;p3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4" name="Google Shape;194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7" name="Google Shape;197;p3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98" name="Google Shape;198;p34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99" name="Google Shape;199;p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2" name="Google Shape;202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6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05" name="Google Shape;205;p36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06" name="Google Shape;206;p3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7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209" name="Google Shape;209;p3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38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13" name="Google Shape;213;p3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14" name="Google Shape;214;p38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5" name="Google Shape;215;p3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9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218" name="Google Shape;218;p3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40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1" name="Google Shape;221;p40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22" name="Google Shape;222;p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4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| Текст — Текст — Текст (01)">
  <p:cSld name="Заголовок | Текст — Текст — Текст (01)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/>
          <p:nvPr/>
        </p:nvSpPr>
        <p:spPr>
          <a:xfrm>
            <a:off x="4572000" y="0"/>
            <a:ext cx="4572000" cy="1713900"/>
          </a:xfrm>
          <a:prstGeom prst="rect">
            <a:avLst/>
          </a:prstGeom>
          <a:solidFill>
            <a:srgbClr val="DCDDDF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" name="Google Shape;27;p5"/>
          <p:cNvSpPr/>
          <p:nvPr/>
        </p:nvSpPr>
        <p:spPr>
          <a:xfrm>
            <a:off x="4572000" y="1713867"/>
            <a:ext cx="4572000" cy="17139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" name="Google Shape;28;p5"/>
          <p:cNvSpPr/>
          <p:nvPr/>
        </p:nvSpPr>
        <p:spPr>
          <a:xfrm>
            <a:off x="4572000" y="3429633"/>
            <a:ext cx="4572000" cy="1713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" name="Google Shape;29;p5"/>
          <p:cNvSpPr txBox="1">
            <a:spLocks noGrp="1"/>
          </p:cNvSpPr>
          <p:nvPr>
            <p:ph type="title"/>
          </p:nvPr>
        </p:nvSpPr>
        <p:spPr>
          <a:xfrm>
            <a:off x="518135" y="519113"/>
            <a:ext cx="3510900" cy="40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"/>
              <a:buNone/>
              <a:defRPr sz="33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3300" b="1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3300" b="1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3300" b="1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3300" b="1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3300" b="1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3300" b="1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3300" b="1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3300" b="1"/>
            </a:lvl9pPr>
          </a:lstStyle>
          <a:p>
            <a:endParaRPr/>
          </a:p>
        </p:txBody>
      </p:sp>
      <p:pic>
        <p:nvPicPr>
          <p:cNvPr id="30" name="Google Shape;30;p5"/>
          <p:cNvPicPr preferRelativeResize="0"/>
          <p:nvPr/>
        </p:nvPicPr>
        <p:blipFill rotWithShape="1">
          <a:blip r:embed="rId2">
            <a:alphaModFix amt="36000"/>
          </a:blip>
          <a:srcRect/>
          <a:stretch/>
        </p:blipFill>
        <p:spPr>
          <a:xfrm>
            <a:off x="581475" y="4588782"/>
            <a:ext cx="904950" cy="164531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5"/>
          <p:cNvSpPr txBox="1">
            <a:spLocks noGrp="1"/>
          </p:cNvSpPr>
          <p:nvPr>
            <p:ph type="subTitle" idx="1"/>
          </p:nvPr>
        </p:nvSpPr>
        <p:spPr>
          <a:xfrm>
            <a:off x="5091356" y="519112"/>
            <a:ext cx="3510900" cy="6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68550" rIns="68550" bIns="6855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 b="1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ubTitle" idx="2"/>
          </p:nvPr>
        </p:nvSpPr>
        <p:spPr>
          <a:xfrm>
            <a:off x="5091356" y="2209004"/>
            <a:ext cx="3510900" cy="6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68550" rIns="68550" bIns="6855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None/>
              <a:defRPr sz="1700" b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subTitle" idx="3"/>
          </p:nvPr>
        </p:nvSpPr>
        <p:spPr>
          <a:xfrm>
            <a:off x="5091356" y="3947147"/>
            <a:ext cx="3510900" cy="6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68550" rIns="68550" bIns="6855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None/>
              <a:defRPr sz="1700" b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(03) Название урока">
  <p:cSld name="(03) Название урока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42"/>
          <p:cNvSpPr txBox="1">
            <a:spLocks noGrp="1"/>
          </p:cNvSpPr>
          <p:nvPr>
            <p:ph type="title"/>
          </p:nvPr>
        </p:nvSpPr>
        <p:spPr>
          <a:xfrm>
            <a:off x="518138" y="1274944"/>
            <a:ext cx="8084400" cy="237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IBM Plex Sans SemiBold"/>
              <a:buNone/>
              <a:defRPr sz="720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27" name="Google Shape;227;p42"/>
          <p:cNvSpPr txBox="1">
            <a:spLocks noGrp="1"/>
          </p:cNvSpPr>
          <p:nvPr>
            <p:ph type="subTitle" idx="1"/>
          </p:nvPr>
        </p:nvSpPr>
        <p:spPr>
          <a:xfrm>
            <a:off x="518138" y="3821531"/>
            <a:ext cx="8084400" cy="6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pic>
        <p:nvPicPr>
          <p:cNvPr id="228" name="Google Shape;228;p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2146" y="558856"/>
            <a:ext cx="2077350" cy="37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| Текст — Текст — Текст (01)">
  <p:cSld name="Заголовок | Текст — Текст — Текст (01)"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43"/>
          <p:cNvSpPr/>
          <p:nvPr/>
        </p:nvSpPr>
        <p:spPr>
          <a:xfrm>
            <a:off x="4572000" y="0"/>
            <a:ext cx="4572000" cy="1713900"/>
          </a:xfrm>
          <a:prstGeom prst="rect">
            <a:avLst/>
          </a:prstGeom>
          <a:solidFill>
            <a:srgbClr val="DCDDDF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1" name="Google Shape;231;p43"/>
          <p:cNvSpPr/>
          <p:nvPr/>
        </p:nvSpPr>
        <p:spPr>
          <a:xfrm>
            <a:off x="4572000" y="1713867"/>
            <a:ext cx="4572000" cy="17139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2" name="Google Shape;232;p43"/>
          <p:cNvSpPr/>
          <p:nvPr/>
        </p:nvSpPr>
        <p:spPr>
          <a:xfrm>
            <a:off x="4572000" y="3429633"/>
            <a:ext cx="4572000" cy="1713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3" name="Google Shape;233;p43"/>
          <p:cNvSpPr txBox="1">
            <a:spLocks noGrp="1"/>
          </p:cNvSpPr>
          <p:nvPr>
            <p:ph type="title"/>
          </p:nvPr>
        </p:nvSpPr>
        <p:spPr>
          <a:xfrm>
            <a:off x="518135" y="519113"/>
            <a:ext cx="3510900" cy="40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"/>
              <a:buNone/>
              <a:defRPr sz="33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3300" b="1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3300" b="1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3300" b="1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3300" b="1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3300" b="1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3300" b="1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3300" b="1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3300" b="1"/>
            </a:lvl9pPr>
          </a:lstStyle>
          <a:p>
            <a:endParaRPr/>
          </a:p>
        </p:txBody>
      </p:sp>
      <p:pic>
        <p:nvPicPr>
          <p:cNvPr id="234" name="Google Shape;234;p43"/>
          <p:cNvPicPr preferRelativeResize="0"/>
          <p:nvPr/>
        </p:nvPicPr>
        <p:blipFill rotWithShape="1">
          <a:blip r:embed="rId2">
            <a:alphaModFix amt="36000"/>
          </a:blip>
          <a:srcRect/>
          <a:stretch/>
        </p:blipFill>
        <p:spPr>
          <a:xfrm>
            <a:off x="581475" y="4588782"/>
            <a:ext cx="904950" cy="164531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43"/>
          <p:cNvSpPr txBox="1">
            <a:spLocks noGrp="1"/>
          </p:cNvSpPr>
          <p:nvPr>
            <p:ph type="subTitle" idx="1"/>
          </p:nvPr>
        </p:nvSpPr>
        <p:spPr>
          <a:xfrm>
            <a:off x="5091356" y="519112"/>
            <a:ext cx="3510900" cy="6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68550" rIns="68550" bIns="68550" anchor="ctr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 b="1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236" name="Google Shape;236;p43"/>
          <p:cNvSpPr txBox="1">
            <a:spLocks noGrp="1"/>
          </p:cNvSpPr>
          <p:nvPr>
            <p:ph type="subTitle" idx="2"/>
          </p:nvPr>
        </p:nvSpPr>
        <p:spPr>
          <a:xfrm>
            <a:off x="5091356" y="2209004"/>
            <a:ext cx="3510900" cy="6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68550" rIns="68550" bIns="68550" anchor="ctr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None/>
              <a:defRPr sz="1700" b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>
                <a:solidFill>
                  <a:srgbClr val="FFFFFF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>
                <a:solidFill>
                  <a:srgbClr val="FFFFFF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>
                <a:solidFill>
                  <a:srgbClr val="FFFFFF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>
                <a:solidFill>
                  <a:srgbClr val="FFFFFF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>
                <a:solidFill>
                  <a:srgbClr val="FFFFFF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37" name="Google Shape;237;p43"/>
          <p:cNvSpPr txBox="1">
            <a:spLocks noGrp="1"/>
          </p:cNvSpPr>
          <p:nvPr>
            <p:ph type="subTitle" idx="3"/>
          </p:nvPr>
        </p:nvSpPr>
        <p:spPr>
          <a:xfrm>
            <a:off x="5091356" y="3947147"/>
            <a:ext cx="3510900" cy="6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68550" rIns="68550" bIns="68550" anchor="ctr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None/>
              <a:defRPr sz="1700" b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>
                <a:solidFill>
                  <a:srgbClr val="FFFFFF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>
                <a:solidFill>
                  <a:srgbClr val="FFFFFF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>
                <a:solidFill>
                  <a:srgbClr val="FFFFFF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>
                <a:solidFill>
                  <a:srgbClr val="FFFFFF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>
                <a:solidFill>
                  <a:srgbClr val="FFFFFF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кст (02)">
  <p:cSld name="Текст (02)">
    <p:bg>
      <p:bgPr>
        <a:solidFill>
          <a:srgbClr val="6E32E0"/>
        </a:solidFill>
        <a:effectLst/>
      </p:bgPr>
    </p:bg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44"/>
          <p:cNvSpPr txBox="1">
            <a:spLocks noGrp="1"/>
          </p:cNvSpPr>
          <p:nvPr>
            <p:ph type="body" idx="1"/>
          </p:nvPr>
        </p:nvSpPr>
        <p:spPr>
          <a:xfrm>
            <a:off x="518270" y="519113"/>
            <a:ext cx="8084100" cy="40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IBM Plex Sans"/>
              <a:buAutoNum type="arabicPeriod"/>
              <a:defRPr sz="2800" i="0" u="none" strike="noStrike" cap="non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marR="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IBM Plex Sans"/>
              <a:buNone/>
              <a:defRPr sz="2800" i="0" u="none" strike="noStrike" cap="non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marR="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IBM Plex Sans"/>
              <a:buNone/>
              <a:defRPr sz="2800" i="0" u="none" strike="noStrike" cap="non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marR="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IBM Plex Sans"/>
              <a:buNone/>
              <a:defRPr sz="2800" i="0" u="none" strike="noStrike" cap="non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IBM Plex Sans"/>
              <a:buNone/>
              <a:defRPr sz="2800" i="0" u="none" strike="noStrike" cap="non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marR="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IBM Plex Sans"/>
              <a:buNone/>
              <a:defRPr sz="2800" i="0" u="none" strike="noStrike" cap="non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marR="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IBM Plex Sans"/>
              <a:buNone/>
              <a:defRPr sz="2800" i="0" u="none" strike="noStrike" cap="non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marR="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IBM Plex Sans"/>
              <a:buNone/>
              <a:defRPr sz="2800" i="0" u="none" strike="noStrike" cap="non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marR="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IBM Plex Sans"/>
              <a:buNone/>
              <a:defRPr sz="2800" i="0" u="none" strike="noStrike" cap="non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240" name="Google Shape;240;p44"/>
          <p:cNvPicPr preferRelativeResize="0"/>
          <p:nvPr/>
        </p:nvPicPr>
        <p:blipFill rotWithShape="1">
          <a:blip r:embed="rId2">
            <a:alphaModFix amt="36000"/>
          </a:blip>
          <a:srcRect/>
          <a:stretch/>
        </p:blipFill>
        <p:spPr>
          <a:xfrm>
            <a:off x="581485" y="4588783"/>
            <a:ext cx="904922" cy="1645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| Текст — Текст (01)">
  <p:cSld name="Заголовок | Текст — Текст (01)"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45"/>
          <p:cNvSpPr txBox="1">
            <a:spLocks noGrp="1"/>
          </p:cNvSpPr>
          <p:nvPr>
            <p:ph type="title"/>
          </p:nvPr>
        </p:nvSpPr>
        <p:spPr>
          <a:xfrm>
            <a:off x="518135" y="519113"/>
            <a:ext cx="3510900" cy="40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IBM Plex Sans"/>
              <a:buNone/>
              <a:defRPr sz="4400" b="1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Font typeface="IBM Plex Sans"/>
              <a:buNone/>
              <a:defRPr sz="4400" b="1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Font typeface="IBM Plex Sans"/>
              <a:buNone/>
              <a:defRPr sz="4400" b="1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Font typeface="IBM Plex Sans"/>
              <a:buNone/>
              <a:defRPr sz="4400" b="1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Font typeface="IBM Plex Sans"/>
              <a:buNone/>
              <a:defRPr sz="4400" b="1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Font typeface="IBM Plex Sans"/>
              <a:buNone/>
              <a:defRPr sz="4400" b="1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Font typeface="IBM Plex Sans"/>
              <a:buNone/>
              <a:defRPr sz="4400" b="1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Font typeface="IBM Plex Sans"/>
              <a:buNone/>
              <a:defRPr sz="4400" b="1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Font typeface="IBM Plex Sans"/>
              <a:buNone/>
              <a:defRPr sz="4400" b="1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43" name="Google Shape;243;p45"/>
          <p:cNvSpPr/>
          <p:nvPr/>
        </p:nvSpPr>
        <p:spPr>
          <a:xfrm>
            <a:off x="4572000" y="0"/>
            <a:ext cx="4572000" cy="25716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4" name="Google Shape;244;p45"/>
          <p:cNvSpPr/>
          <p:nvPr/>
        </p:nvSpPr>
        <p:spPr>
          <a:xfrm>
            <a:off x="4572000" y="2571750"/>
            <a:ext cx="4572000" cy="2578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45" name="Google Shape;245;p45"/>
          <p:cNvPicPr preferRelativeResize="0"/>
          <p:nvPr/>
        </p:nvPicPr>
        <p:blipFill rotWithShape="1">
          <a:blip r:embed="rId2">
            <a:alphaModFix amt="36000"/>
          </a:blip>
          <a:srcRect/>
          <a:stretch/>
        </p:blipFill>
        <p:spPr>
          <a:xfrm>
            <a:off x="581475" y="4588783"/>
            <a:ext cx="904950" cy="164531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45"/>
          <p:cNvSpPr txBox="1">
            <a:spLocks noGrp="1"/>
          </p:cNvSpPr>
          <p:nvPr>
            <p:ph type="subTitle" idx="1"/>
          </p:nvPr>
        </p:nvSpPr>
        <p:spPr>
          <a:xfrm>
            <a:off x="5091356" y="519133"/>
            <a:ext cx="3510900" cy="15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None/>
              <a:defRPr sz="2200" b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>
                <a:solidFill>
                  <a:srgbClr val="FFFFFF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>
                <a:solidFill>
                  <a:srgbClr val="FFFFFF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>
                <a:solidFill>
                  <a:srgbClr val="FFFFFF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>
                <a:solidFill>
                  <a:srgbClr val="FFFFFF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>
                <a:solidFill>
                  <a:srgbClr val="FFFFFF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47" name="Google Shape;247;p45"/>
          <p:cNvSpPr txBox="1">
            <a:spLocks noGrp="1"/>
          </p:cNvSpPr>
          <p:nvPr>
            <p:ph type="subTitle" idx="2"/>
          </p:nvPr>
        </p:nvSpPr>
        <p:spPr>
          <a:xfrm>
            <a:off x="5091356" y="3097268"/>
            <a:ext cx="3510900" cy="15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None/>
              <a:defRPr sz="2200" b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>
                <a:solidFill>
                  <a:srgbClr val="FFFFFF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>
                <a:solidFill>
                  <a:srgbClr val="FFFFFF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>
                <a:solidFill>
                  <a:srgbClr val="FFFFFF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>
                <a:solidFill>
                  <a:srgbClr val="FFFFFF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>
                <a:solidFill>
                  <a:srgbClr val="FFFFFF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— Текст | Текст | Текст | Текст (01)">
  <p:cSld name="Заголовок — Текст | Текст | Текст | Текст (01)">
    <p:bg>
      <p:bgPr>
        <a:solidFill>
          <a:srgbClr val="FFFFFF"/>
        </a:solidFill>
        <a:effectLst/>
      </p:bgPr>
    </p:bg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46"/>
          <p:cNvSpPr txBox="1">
            <a:spLocks noGrp="1"/>
          </p:cNvSpPr>
          <p:nvPr>
            <p:ph type="subTitle" idx="1"/>
          </p:nvPr>
        </p:nvSpPr>
        <p:spPr>
          <a:xfrm>
            <a:off x="6987376" y="1685831"/>
            <a:ext cx="1638300" cy="28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9pPr>
          </a:lstStyle>
          <a:p>
            <a:endParaRPr/>
          </a:p>
        </p:txBody>
      </p:sp>
      <p:pic>
        <p:nvPicPr>
          <p:cNvPr id="250" name="Google Shape;250;p46"/>
          <p:cNvPicPr preferRelativeResize="0"/>
          <p:nvPr/>
        </p:nvPicPr>
        <p:blipFill rotWithShape="1">
          <a:blip r:embed="rId2">
            <a:alphaModFix amt="36000"/>
          </a:blip>
          <a:srcRect/>
          <a:stretch/>
        </p:blipFill>
        <p:spPr>
          <a:xfrm>
            <a:off x="581485" y="4588783"/>
            <a:ext cx="904922" cy="1645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46"/>
          <p:cNvPicPr preferRelativeResize="0"/>
          <p:nvPr/>
        </p:nvPicPr>
        <p:blipFill rotWithShape="1">
          <a:blip r:embed="rId3">
            <a:alphaModFix amt="36000"/>
          </a:blip>
          <a:srcRect/>
          <a:stretch/>
        </p:blipFill>
        <p:spPr>
          <a:xfrm>
            <a:off x="581475" y="4588783"/>
            <a:ext cx="904950" cy="164531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46"/>
          <p:cNvSpPr txBox="1">
            <a:spLocks noGrp="1"/>
          </p:cNvSpPr>
          <p:nvPr>
            <p:ph type="subTitle" idx="2"/>
          </p:nvPr>
        </p:nvSpPr>
        <p:spPr>
          <a:xfrm>
            <a:off x="518139" y="1685831"/>
            <a:ext cx="1638300" cy="28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53" name="Google Shape;253;p46"/>
          <p:cNvSpPr txBox="1">
            <a:spLocks noGrp="1"/>
          </p:cNvSpPr>
          <p:nvPr>
            <p:ph type="subTitle" idx="3"/>
          </p:nvPr>
        </p:nvSpPr>
        <p:spPr>
          <a:xfrm>
            <a:off x="2674576" y="1685831"/>
            <a:ext cx="1638300" cy="28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54" name="Google Shape;254;p46"/>
          <p:cNvSpPr txBox="1">
            <a:spLocks noGrp="1"/>
          </p:cNvSpPr>
          <p:nvPr>
            <p:ph type="subTitle" idx="4"/>
          </p:nvPr>
        </p:nvSpPr>
        <p:spPr>
          <a:xfrm>
            <a:off x="4830976" y="1685831"/>
            <a:ext cx="1638300" cy="28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55" name="Google Shape;255;p46"/>
          <p:cNvSpPr txBox="1">
            <a:spLocks noGrp="1"/>
          </p:cNvSpPr>
          <p:nvPr>
            <p:ph type="title"/>
          </p:nvPr>
        </p:nvSpPr>
        <p:spPr>
          <a:xfrm>
            <a:off x="518138" y="519113"/>
            <a:ext cx="8107500" cy="7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IBM Plex Sans"/>
              <a:buNone/>
              <a:defRPr sz="4400" b="1" i="0" u="none" strike="noStrike" cap="none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IBM Plex Sans"/>
              <a:buNone/>
              <a:defRPr sz="4400" b="1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IBM Plex Sans"/>
              <a:buNone/>
              <a:defRPr sz="4400" b="1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IBM Plex Sans"/>
              <a:buNone/>
              <a:defRPr sz="4400" b="1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IBM Plex Sans"/>
              <a:buNone/>
              <a:defRPr sz="4400" b="1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IBM Plex Sans"/>
              <a:buNone/>
              <a:defRPr sz="4400" b="1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IBM Plex Sans"/>
              <a:buNone/>
              <a:defRPr sz="4400" b="1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IBM Plex Sans"/>
              <a:buNone/>
              <a:defRPr sz="4400" b="1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IBM Plex Sans"/>
              <a:buNone/>
              <a:defRPr sz="4400" b="1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— Текст | Текст | Текст (01) 1">
  <p:cSld name="2_Только заголовок_1_2_2_1_1_1_1">
    <p:bg>
      <p:bgPr>
        <a:solidFill>
          <a:srgbClr val="FFFFFF"/>
        </a:solidFill>
        <a:effectLst/>
      </p:bgPr>
    </p:bg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Google Shape;257;p47"/>
          <p:cNvPicPr preferRelativeResize="0"/>
          <p:nvPr/>
        </p:nvPicPr>
        <p:blipFill rotWithShape="1">
          <a:blip r:embed="rId2">
            <a:alphaModFix amt="36000"/>
          </a:blip>
          <a:srcRect/>
          <a:stretch/>
        </p:blipFill>
        <p:spPr>
          <a:xfrm>
            <a:off x="581484" y="4588781"/>
            <a:ext cx="904922" cy="1645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47"/>
          <p:cNvPicPr preferRelativeResize="0"/>
          <p:nvPr/>
        </p:nvPicPr>
        <p:blipFill rotWithShape="1">
          <a:blip r:embed="rId3">
            <a:alphaModFix amt="36000"/>
          </a:blip>
          <a:srcRect/>
          <a:stretch/>
        </p:blipFill>
        <p:spPr>
          <a:xfrm>
            <a:off x="581475" y="4588781"/>
            <a:ext cx="904950" cy="164531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47"/>
          <p:cNvSpPr txBox="1">
            <a:spLocks noGrp="1"/>
          </p:cNvSpPr>
          <p:nvPr>
            <p:ph type="subTitle" idx="1"/>
          </p:nvPr>
        </p:nvSpPr>
        <p:spPr>
          <a:xfrm>
            <a:off x="518138" y="1685831"/>
            <a:ext cx="2357100" cy="28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700" b="1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0" name="Google Shape;260;p47"/>
          <p:cNvSpPr txBox="1">
            <a:spLocks noGrp="1"/>
          </p:cNvSpPr>
          <p:nvPr>
            <p:ph type="subTitle" idx="2"/>
          </p:nvPr>
        </p:nvSpPr>
        <p:spPr>
          <a:xfrm>
            <a:off x="3393450" y="1685831"/>
            <a:ext cx="2357100" cy="28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700" b="1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1" name="Google Shape;261;p47"/>
          <p:cNvSpPr txBox="1">
            <a:spLocks noGrp="1"/>
          </p:cNvSpPr>
          <p:nvPr>
            <p:ph type="subTitle" idx="3"/>
          </p:nvPr>
        </p:nvSpPr>
        <p:spPr>
          <a:xfrm>
            <a:off x="6268763" y="1685831"/>
            <a:ext cx="2357100" cy="28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700" b="1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2" name="Google Shape;262;p47"/>
          <p:cNvSpPr txBox="1">
            <a:spLocks noGrp="1"/>
          </p:cNvSpPr>
          <p:nvPr>
            <p:ph type="title"/>
          </p:nvPr>
        </p:nvSpPr>
        <p:spPr>
          <a:xfrm>
            <a:off x="518138" y="519113"/>
            <a:ext cx="8107800" cy="7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Font typeface="IBM Plex Sans"/>
              <a:buNone/>
              <a:defRPr sz="3300" b="1" i="0" u="none" strike="noStrike" cap="none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sz="3300" b="1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sz="3300" b="1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sz="3300" b="1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sz="3300" b="1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sz="3300" b="1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sz="3300" b="1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sz="3300" b="1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sz="3300" b="1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кст (02)">
  <p:cSld name="Текст (02)">
    <p:bg>
      <p:bgPr>
        <a:solidFill>
          <a:srgbClr val="6E32E0"/>
        </a:solid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518270" y="519113"/>
            <a:ext cx="8084100" cy="40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IBM Plex Sans"/>
              <a:buAutoNum type="arabicPeriod"/>
              <a:defRPr sz="2800" i="0" u="none" strike="noStrike" cap="non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marR="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IBM Plex Sans"/>
              <a:buNone/>
              <a:defRPr sz="2800" i="0" u="none" strike="noStrike" cap="non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marR="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IBM Plex Sans"/>
              <a:buNone/>
              <a:defRPr sz="2800" i="0" u="none" strike="noStrike" cap="non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marR="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IBM Plex Sans"/>
              <a:buNone/>
              <a:defRPr sz="2800" i="0" u="none" strike="noStrike" cap="non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IBM Plex Sans"/>
              <a:buNone/>
              <a:defRPr sz="2800" i="0" u="none" strike="noStrike" cap="non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marR="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IBM Plex Sans"/>
              <a:buNone/>
              <a:defRPr sz="2800" i="0" u="none" strike="noStrike" cap="non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marR="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IBM Plex Sans"/>
              <a:buNone/>
              <a:defRPr sz="2800" i="0" u="none" strike="noStrike" cap="non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marR="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IBM Plex Sans"/>
              <a:buNone/>
              <a:defRPr sz="2800" i="0" u="none" strike="noStrike" cap="non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marR="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IBM Plex Sans"/>
              <a:buNone/>
              <a:defRPr sz="2800" i="0" u="none" strike="noStrike" cap="non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36" name="Google Shape;36;p6"/>
          <p:cNvPicPr preferRelativeResize="0"/>
          <p:nvPr/>
        </p:nvPicPr>
        <p:blipFill rotWithShape="1">
          <a:blip r:embed="rId2">
            <a:alphaModFix amt="36000"/>
          </a:blip>
          <a:srcRect/>
          <a:stretch/>
        </p:blipFill>
        <p:spPr>
          <a:xfrm>
            <a:off x="581485" y="4588783"/>
            <a:ext cx="904922" cy="1645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| Текст — Текст (01)">
  <p:cSld name="Заголовок | Текст — Текст (01)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7"/>
          <p:cNvSpPr txBox="1">
            <a:spLocks noGrp="1"/>
          </p:cNvSpPr>
          <p:nvPr>
            <p:ph type="title"/>
          </p:nvPr>
        </p:nvSpPr>
        <p:spPr>
          <a:xfrm>
            <a:off x="518135" y="519113"/>
            <a:ext cx="3510900" cy="40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IBM Plex Sans"/>
              <a:buNone/>
              <a:defRPr sz="4400" b="1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Font typeface="IBM Plex Sans"/>
              <a:buNone/>
              <a:defRPr sz="4400" b="1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Font typeface="IBM Plex Sans"/>
              <a:buNone/>
              <a:defRPr sz="4400" b="1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Font typeface="IBM Plex Sans"/>
              <a:buNone/>
              <a:defRPr sz="4400" b="1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Font typeface="IBM Plex Sans"/>
              <a:buNone/>
              <a:defRPr sz="4400" b="1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Font typeface="IBM Plex Sans"/>
              <a:buNone/>
              <a:defRPr sz="4400" b="1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Font typeface="IBM Plex Sans"/>
              <a:buNone/>
              <a:defRPr sz="4400" b="1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Font typeface="IBM Plex Sans"/>
              <a:buNone/>
              <a:defRPr sz="4400" b="1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Font typeface="IBM Plex Sans"/>
              <a:buNone/>
              <a:defRPr sz="4400" b="1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39" name="Google Shape;39;p7"/>
          <p:cNvSpPr/>
          <p:nvPr/>
        </p:nvSpPr>
        <p:spPr>
          <a:xfrm>
            <a:off x="4572000" y="0"/>
            <a:ext cx="4572000" cy="25716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0" name="Google Shape;40;p7"/>
          <p:cNvSpPr/>
          <p:nvPr/>
        </p:nvSpPr>
        <p:spPr>
          <a:xfrm>
            <a:off x="4572000" y="2571750"/>
            <a:ext cx="4572000" cy="2578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1" name="Google Shape;41;p7"/>
          <p:cNvPicPr preferRelativeResize="0"/>
          <p:nvPr/>
        </p:nvPicPr>
        <p:blipFill rotWithShape="1">
          <a:blip r:embed="rId2">
            <a:alphaModFix amt="36000"/>
          </a:blip>
          <a:srcRect/>
          <a:stretch/>
        </p:blipFill>
        <p:spPr>
          <a:xfrm>
            <a:off x="581475" y="4588783"/>
            <a:ext cx="904950" cy="164531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7"/>
          <p:cNvSpPr txBox="1">
            <a:spLocks noGrp="1"/>
          </p:cNvSpPr>
          <p:nvPr>
            <p:ph type="subTitle" idx="1"/>
          </p:nvPr>
        </p:nvSpPr>
        <p:spPr>
          <a:xfrm>
            <a:off x="5091356" y="519133"/>
            <a:ext cx="3510900" cy="15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None/>
              <a:defRPr sz="2200" b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subTitle" idx="2"/>
          </p:nvPr>
        </p:nvSpPr>
        <p:spPr>
          <a:xfrm>
            <a:off x="5091356" y="3097268"/>
            <a:ext cx="3510900" cy="15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None/>
              <a:defRPr sz="2200" b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| Текст (06)">
  <p:cSld name="Заголовок | Текст (06)">
    <p:bg>
      <p:bgPr>
        <a:solidFill>
          <a:srgbClr val="FFFFFF"/>
        </a:solid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"/>
          <p:cNvSpPr txBox="1">
            <a:spLocks noGrp="1"/>
          </p:cNvSpPr>
          <p:nvPr>
            <p:ph type="body" idx="1"/>
          </p:nvPr>
        </p:nvSpPr>
        <p:spPr>
          <a:xfrm>
            <a:off x="5091367" y="519113"/>
            <a:ext cx="3510900" cy="40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683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IBM Plex Sans"/>
              <a:buAutoNum type="arabicPeriod"/>
              <a:defRPr sz="2200" i="0" u="none" strike="noStrike" cap="none"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marR="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IBM Plex Sans"/>
              <a:buNone/>
              <a:defRPr sz="2200" i="0" u="none" strike="noStrike" cap="none"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marR="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IBM Plex Sans"/>
              <a:buNone/>
              <a:defRPr sz="2200" i="0" u="none" strike="noStrike" cap="none"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marR="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IBM Plex Sans"/>
              <a:buNone/>
              <a:defRPr sz="2200" i="0" u="none" strike="noStrike" cap="none"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IBM Plex Sans"/>
              <a:buNone/>
              <a:defRPr sz="2200" i="0" u="none" strike="noStrike" cap="none"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marR="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IBM Plex Sans"/>
              <a:buNone/>
              <a:defRPr sz="2200" i="0" u="none" strike="noStrike" cap="none"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marR="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IBM Plex Sans"/>
              <a:buNone/>
              <a:defRPr sz="2200" i="0" u="none" strike="noStrike" cap="none"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marR="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IBM Plex Sans"/>
              <a:buNone/>
              <a:defRPr sz="2200" i="0" u="none" strike="noStrike" cap="none"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marR="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IBM Plex Sans"/>
              <a:buNone/>
              <a:defRPr sz="2200" i="0" u="none" strike="noStrike" cap="none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518135" y="519113"/>
            <a:ext cx="3510900" cy="40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IBM Plex Sans"/>
              <a:buNone/>
              <a:defRPr sz="4400" b="1" i="0" u="none" strike="noStrike" cap="none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1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1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1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1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1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1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1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1"/>
            </a:lvl9pPr>
          </a:lstStyle>
          <a:p>
            <a:endParaRPr/>
          </a:p>
        </p:txBody>
      </p:sp>
      <p:pic>
        <p:nvPicPr>
          <p:cNvPr id="47" name="Google Shape;47;p8"/>
          <p:cNvPicPr preferRelativeResize="0"/>
          <p:nvPr/>
        </p:nvPicPr>
        <p:blipFill rotWithShape="1">
          <a:blip r:embed="rId2">
            <a:alphaModFix amt="36000"/>
          </a:blip>
          <a:srcRect/>
          <a:stretch/>
        </p:blipFill>
        <p:spPr>
          <a:xfrm>
            <a:off x="581475" y="4588783"/>
            <a:ext cx="904950" cy="1645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— Текст | Текст | Текст | Текст (01)">
  <p:cSld name="Заголовок — Текст | Текст | Текст | Текст (01)">
    <p:bg>
      <p:bgPr>
        <a:solidFill>
          <a:srgbClr val="FFFFFF"/>
        </a:solid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 txBox="1">
            <a:spLocks noGrp="1"/>
          </p:cNvSpPr>
          <p:nvPr>
            <p:ph type="subTitle" idx="1"/>
          </p:nvPr>
        </p:nvSpPr>
        <p:spPr>
          <a:xfrm>
            <a:off x="6987376" y="1685831"/>
            <a:ext cx="1638300" cy="28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9pPr>
          </a:lstStyle>
          <a:p>
            <a:endParaRPr/>
          </a:p>
        </p:txBody>
      </p:sp>
      <p:pic>
        <p:nvPicPr>
          <p:cNvPr id="50" name="Google Shape;50;p9"/>
          <p:cNvPicPr preferRelativeResize="0"/>
          <p:nvPr/>
        </p:nvPicPr>
        <p:blipFill rotWithShape="1">
          <a:blip r:embed="rId2">
            <a:alphaModFix amt="36000"/>
          </a:blip>
          <a:srcRect/>
          <a:stretch/>
        </p:blipFill>
        <p:spPr>
          <a:xfrm>
            <a:off x="581485" y="4588783"/>
            <a:ext cx="904922" cy="164531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51;p9"/>
          <p:cNvPicPr preferRelativeResize="0"/>
          <p:nvPr/>
        </p:nvPicPr>
        <p:blipFill rotWithShape="1">
          <a:blip r:embed="rId3">
            <a:alphaModFix amt="36000"/>
          </a:blip>
          <a:srcRect/>
          <a:stretch/>
        </p:blipFill>
        <p:spPr>
          <a:xfrm>
            <a:off x="581475" y="4588783"/>
            <a:ext cx="904950" cy="164531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9"/>
          <p:cNvSpPr txBox="1">
            <a:spLocks noGrp="1"/>
          </p:cNvSpPr>
          <p:nvPr>
            <p:ph type="subTitle" idx="2"/>
          </p:nvPr>
        </p:nvSpPr>
        <p:spPr>
          <a:xfrm>
            <a:off x="518139" y="1685831"/>
            <a:ext cx="1638300" cy="28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subTitle" idx="3"/>
          </p:nvPr>
        </p:nvSpPr>
        <p:spPr>
          <a:xfrm>
            <a:off x="2674576" y="1685831"/>
            <a:ext cx="1638300" cy="28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54" name="Google Shape;54;p9"/>
          <p:cNvSpPr txBox="1">
            <a:spLocks noGrp="1"/>
          </p:cNvSpPr>
          <p:nvPr>
            <p:ph type="subTitle" idx="4"/>
          </p:nvPr>
        </p:nvSpPr>
        <p:spPr>
          <a:xfrm>
            <a:off x="4830976" y="1685831"/>
            <a:ext cx="1638300" cy="28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518138" y="519113"/>
            <a:ext cx="8107500" cy="7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IBM Plex Sans"/>
              <a:buNone/>
              <a:defRPr sz="4400" b="1" i="0" u="none" strike="noStrike" cap="none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IBM Plex Sans"/>
              <a:buNone/>
              <a:defRPr sz="4400" b="1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IBM Plex Sans"/>
              <a:buNone/>
              <a:defRPr sz="4400" b="1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IBM Plex Sans"/>
              <a:buNone/>
              <a:defRPr sz="4400" b="1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IBM Plex Sans"/>
              <a:buNone/>
              <a:defRPr sz="4400" b="1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IBM Plex Sans"/>
              <a:buNone/>
              <a:defRPr sz="4400" b="1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IBM Plex Sans"/>
              <a:buNone/>
              <a:defRPr sz="4400" b="1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IBM Plex Sans"/>
              <a:buNone/>
              <a:defRPr sz="4400" b="1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IBM Plex Sans"/>
              <a:buNone/>
              <a:defRPr sz="4400" b="1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— Текст (01)">
  <p:cSld name="Заголовок — Текст (01)">
    <p:bg>
      <p:bgPr>
        <a:solidFill>
          <a:srgbClr val="FFFFFF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0"/>
          <p:cNvSpPr txBox="1">
            <a:spLocks noGrp="1"/>
          </p:cNvSpPr>
          <p:nvPr>
            <p:ph type="body" idx="1"/>
          </p:nvPr>
        </p:nvSpPr>
        <p:spPr>
          <a:xfrm>
            <a:off x="518270" y="1766100"/>
            <a:ext cx="8084100" cy="28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683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IBM Plex Sans"/>
              <a:buAutoNum type="arabicPeriod"/>
              <a:defRPr sz="2200" i="0" u="none" strike="noStrike" cap="none"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marR="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IBM Plex Sans"/>
              <a:buNone/>
              <a:defRPr sz="2200" i="0" u="none" strike="noStrike" cap="none"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marR="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IBM Plex Sans"/>
              <a:buNone/>
              <a:defRPr sz="2200" i="0" u="none" strike="noStrike" cap="none"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marR="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IBM Plex Sans"/>
              <a:buNone/>
              <a:defRPr sz="2200" i="0" u="none" strike="noStrike" cap="none"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IBM Plex Sans"/>
              <a:buNone/>
              <a:defRPr sz="2200" i="0" u="none" strike="noStrike" cap="none"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marR="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IBM Plex Sans"/>
              <a:buNone/>
              <a:defRPr sz="2200" i="0" u="none" strike="noStrike" cap="none"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marR="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IBM Plex Sans"/>
              <a:buNone/>
              <a:defRPr sz="2200" i="0" u="none" strike="noStrike" cap="none"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marR="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IBM Plex Sans"/>
              <a:buNone/>
              <a:defRPr sz="2200" i="0" u="none" strike="noStrike" cap="none"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marR="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IBM Plex Sans"/>
              <a:buNone/>
              <a:defRPr sz="2200" i="0" u="none" strike="noStrike" cap="none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58" name="Google Shape;58;p10"/>
          <p:cNvSpPr txBox="1">
            <a:spLocks noGrp="1"/>
          </p:cNvSpPr>
          <p:nvPr>
            <p:ph type="title"/>
          </p:nvPr>
        </p:nvSpPr>
        <p:spPr>
          <a:xfrm>
            <a:off x="518139" y="519113"/>
            <a:ext cx="8084100" cy="10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IBM Plex Sans"/>
              <a:buNone/>
              <a:defRPr sz="4400" b="1" i="0" u="none" strike="noStrike" cap="none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1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1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1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1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1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1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1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1"/>
            </a:lvl9pPr>
          </a:lstStyle>
          <a:p>
            <a:endParaRPr/>
          </a:p>
        </p:txBody>
      </p:sp>
      <p:pic>
        <p:nvPicPr>
          <p:cNvPr id="59" name="Google Shape;59;p10"/>
          <p:cNvPicPr preferRelativeResize="0"/>
          <p:nvPr/>
        </p:nvPicPr>
        <p:blipFill rotWithShape="1">
          <a:blip r:embed="rId2">
            <a:alphaModFix amt="36000"/>
          </a:blip>
          <a:srcRect/>
          <a:stretch/>
        </p:blipFill>
        <p:spPr>
          <a:xfrm>
            <a:off x="581475" y="4588783"/>
            <a:ext cx="904950" cy="1645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13" Type="http://schemas.openxmlformats.org/officeDocument/2006/relationships/slideLayout" Target="../slideLayouts/slideLayout33.xml"/><Relationship Id="rId18" Type="http://schemas.openxmlformats.org/officeDocument/2006/relationships/slideLayout" Target="../slideLayouts/slideLayout38.xml"/><Relationship Id="rId26" Type="http://schemas.openxmlformats.org/officeDocument/2006/relationships/theme" Target="../theme/theme2.xml"/><Relationship Id="rId3" Type="http://schemas.openxmlformats.org/officeDocument/2006/relationships/slideLayout" Target="../slideLayouts/slideLayout23.xml"/><Relationship Id="rId21" Type="http://schemas.openxmlformats.org/officeDocument/2006/relationships/slideLayout" Target="../slideLayouts/slideLayout41.xml"/><Relationship Id="rId7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32.xml"/><Relationship Id="rId17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45.xml"/><Relationship Id="rId2" Type="http://schemas.openxmlformats.org/officeDocument/2006/relationships/slideLayout" Target="../slideLayouts/slideLayout22.xml"/><Relationship Id="rId16" Type="http://schemas.openxmlformats.org/officeDocument/2006/relationships/slideLayout" Target="../slideLayouts/slideLayout36.xml"/><Relationship Id="rId20" Type="http://schemas.openxmlformats.org/officeDocument/2006/relationships/slideLayout" Target="../slideLayouts/slideLayout40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24" Type="http://schemas.openxmlformats.org/officeDocument/2006/relationships/slideLayout" Target="../slideLayouts/slideLayout44.xml"/><Relationship Id="rId5" Type="http://schemas.openxmlformats.org/officeDocument/2006/relationships/slideLayout" Target="../slideLayouts/slideLayout25.xml"/><Relationship Id="rId15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30.xml"/><Relationship Id="rId19" Type="http://schemas.openxmlformats.org/officeDocument/2006/relationships/slideLayout" Target="../slideLayouts/slideLayout39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Relationship Id="rId14" Type="http://schemas.openxmlformats.org/officeDocument/2006/relationships/slideLayout" Target="../slideLayouts/slideLayout34.xml"/><Relationship Id="rId22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1" name="Google Shape;131;p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" name="Google Shape;132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  <p:sldLayoutId id="2147483679" r:id="rId12"/>
    <p:sldLayoutId id="2147483680" r:id="rId13"/>
    <p:sldLayoutId id="2147483681" r:id="rId14"/>
    <p:sldLayoutId id="2147483682" r:id="rId15"/>
    <p:sldLayoutId id="2147483683" r:id="rId16"/>
    <p:sldLayoutId id="2147483684" r:id="rId17"/>
    <p:sldLayoutId id="2147483685" r:id="rId18"/>
    <p:sldLayoutId id="2147483686" r:id="rId19"/>
    <p:sldLayoutId id="2147483687" r:id="rId20"/>
    <p:sldLayoutId id="2147483688" r:id="rId21"/>
    <p:sldLayoutId id="2147483689" r:id="rId22"/>
    <p:sldLayoutId id="2147483690" r:id="rId23"/>
    <p:sldLayoutId id="2147483691" r:id="rId24"/>
    <p:sldLayoutId id="2147483692" r:id="rId2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mathprofi.ru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olframalpha.com/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channel/UCYO_jab_esuFRV4b17AJtAw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8.xml"/><Relationship Id="rId4" Type="http://schemas.openxmlformats.org/officeDocument/2006/relationships/hyperlink" Target="https://mml-book.github.io/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yWRC4usCum8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8.xml"/><Relationship Id="rId5" Type="http://schemas.openxmlformats.org/officeDocument/2006/relationships/image" Target="../media/image22.png"/><Relationship Id="rId4" Type="http://schemas.openxmlformats.org/officeDocument/2006/relationships/image" Target="../media/image21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knife.media/viktor-vasilyev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Google Shape;267;p48"/>
          <p:cNvPicPr preferRelativeResize="0"/>
          <p:nvPr/>
        </p:nvPicPr>
        <p:blipFill rotWithShape="1">
          <a:blip r:embed="rId3">
            <a:alphaModFix amt="25000"/>
          </a:blip>
          <a:srcRect/>
          <a:stretch/>
        </p:blipFill>
        <p:spPr>
          <a:xfrm>
            <a:off x="-1" y="-846300"/>
            <a:ext cx="9143989" cy="6104099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48"/>
          <p:cNvSpPr txBox="1">
            <a:spLocks noGrp="1"/>
          </p:cNvSpPr>
          <p:nvPr>
            <p:ph type="title"/>
          </p:nvPr>
        </p:nvSpPr>
        <p:spPr>
          <a:xfrm>
            <a:off x="518138" y="1274944"/>
            <a:ext cx="8084100" cy="237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lang="ru"/>
              <a:t>Введение в высшую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lang="ru"/>
              <a:t>математику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56"/>
          <p:cNvSpPr txBox="1">
            <a:spLocks noGrp="1"/>
          </p:cNvSpPr>
          <p:nvPr>
            <p:ph type="body" idx="1"/>
          </p:nvPr>
        </p:nvSpPr>
        <p:spPr>
          <a:xfrm>
            <a:off x="518150" y="1492700"/>
            <a:ext cx="5265900" cy="290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342900" lvl="0" indent="-241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</a:pPr>
            <a:r>
              <a:rPr lang="ru" sz="1200" b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На каждое ДЗ </a:t>
            </a:r>
            <a:r>
              <a:rPr lang="ru" sz="12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есть одна неделя</a:t>
            </a:r>
            <a:endParaRPr sz="1200" dirty="0">
              <a:solidFill>
                <a:srgbClr val="FFFFFF"/>
              </a:solidFill>
            </a:endParaRPr>
          </a:p>
          <a:p>
            <a:pPr marL="342900" lvl="0" indent="-2413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</a:pPr>
            <a:r>
              <a:rPr lang="ru" sz="1200" b="1" dirty="0">
                <a:solidFill>
                  <a:srgbClr val="FFFFFF"/>
                </a:solidFill>
              </a:rPr>
              <a:t>ДЗ «на листочках» </a:t>
            </a:r>
            <a:r>
              <a:rPr lang="ru" sz="1200" dirty="0">
                <a:solidFill>
                  <a:srgbClr val="FFFFFF"/>
                </a:solidFill>
              </a:rPr>
              <a:t>можно просто фотографировать, чтобы не тратить своё время.</a:t>
            </a:r>
            <a:endParaRPr sz="1200" dirty="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endParaRPr sz="1200" dirty="0">
              <a:solidFill>
                <a:srgbClr val="FFFFFF"/>
              </a:solidFill>
            </a:endParaRPr>
          </a:p>
          <a:p>
            <a:pPr marL="342900" lvl="0" indent="-241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</a:pPr>
            <a:r>
              <a:rPr lang="ru" sz="1200" b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Желательно прикреплять ДЗ одним или двумя файлами в формате pdf, jpeg. </a:t>
            </a:r>
            <a:endParaRPr sz="1200" b="1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endParaRPr sz="1200" b="1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lvl="0" indent="-241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</a:pPr>
            <a:r>
              <a:rPr lang="ru" sz="12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Можно </a:t>
            </a:r>
            <a:r>
              <a:rPr lang="ru-RU" sz="12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на </a:t>
            </a:r>
            <a:r>
              <a:rPr lang="ru" sz="12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github или другой сервис с возможностью онлайн-просмотра.</a:t>
            </a:r>
            <a:endParaRPr sz="12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r>
              <a:rPr lang="ru" sz="1200" b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Но не архивом</a:t>
            </a:r>
            <a:r>
              <a:rPr lang="ru-RU" sz="1200" b="1" dirty="0">
                <a:latin typeface="Arial"/>
                <a:ea typeface="Arial"/>
                <a:cs typeface="Arial"/>
                <a:sym typeface="Arial"/>
              </a:rPr>
              <a:t>, не в </a:t>
            </a:r>
            <a:r>
              <a:rPr lang="en-US" sz="1200" b="1" dirty="0">
                <a:latin typeface="Arial"/>
                <a:ea typeface="Arial"/>
                <a:cs typeface="Arial"/>
                <a:sym typeface="Arial"/>
              </a:rPr>
              <a:t>DOCX, HEIC</a:t>
            </a:r>
            <a:r>
              <a:rPr lang="ru" sz="1200" b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!</a:t>
            </a:r>
            <a:endParaRPr sz="1200" b="1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endParaRPr sz="1200" b="1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lvl="0" indent="-241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</a:pPr>
            <a:r>
              <a:rPr lang="ru" sz="1200" b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Чтобы прикрепить ДЗ после срока сдачи, </a:t>
            </a:r>
            <a:r>
              <a:rPr lang="ru" sz="12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нужно предупредить меня, сделать скриншот разрешения и написать в техподдержку.</a:t>
            </a:r>
            <a:endParaRPr sz="1200" b="1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" name="Google Shape;318;p56"/>
          <p:cNvSpPr txBox="1">
            <a:spLocks noGrp="1"/>
          </p:cNvSpPr>
          <p:nvPr>
            <p:ph type="title"/>
          </p:nvPr>
        </p:nvSpPr>
        <p:spPr>
          <a:xfrm>
            <a:off x="518138" y="442913"/>
            <a:ext cx="8107800" cy="7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ru" sz="4000"/>
              <a:t>Про домашнее задание:</a:t>
            </a:r>
            <a:endParaRPr sz="4000"/>
          </a:p>
        </p:txBody>
      </p:sp>
      <p:pic>
        <p:nvPicPr>
          <p:cNvPr id="319" name="Google Shape;319;p5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16000" y="1298963"/>
            <a:ext cx="3120078" cy="36766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p57"/>
          <p:cNvPicPr preferRelativeResize="0"/>
          <p:nvPr/>
        </p:nvPicPr>
        <p:blipFill rotWithShape="1">
          <a:blip r:embed="rId3">
            <a:alphaModFix amt="50000"/>
          </a:blip>
          <a:srcRect/>
          <a:stretch/>
        </p:blipFill>
        <p:spPr>
          <a:xfrm>
            <a:off x="-5531" y="-422794"/>
            <a:ext cx="9144001" cy="6096001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57"/>
          <p:cNvSpPr txBox="1">
            <a:spLocks noGrp="1"/>
          </p:cNvSpPr>
          <p:nvPr>
            <p:ph type="title"/>
          </p:nvPr>
        </p:nvSpPr>
        <p:spPr>
          <a:xfrm>
            <a:off x="518175" y="654650"/>
            <a:ext cx="8107800" cy="287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400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3900">
              <a:solidFill>
                <a:schemeClr val="lt1"/>
              </a:solidFill>
            </a:endParaRPr>
          </a:p>
          <a:p>
            <a:pPr marL="457200" lvl="0" indent="-4064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AutoNum type="arabicPeriod"/>
            </a:pPr>
            <a:r>
              <a:rPr lang="ru" sz="2400" b="0">
                <a:solidFill>
                  <a:schemeClr val="lt1"/>
                </a:solidFill>
              </a:rPr>
              <a:t>Пригодятся блокнот, ручка </a:t>
            </a:r>
            <a:br>
              <a:rPr lang="ru" sz="2400" b="0">
                <a:solidFill>
                  <a:schemeClr val="lt1"/>
                </a:solidFill>
              </a:rPr>
            </a:br>
            <a:r>
              <a:rPr lang="ru" sz="1700" b="0">
                <a:solidFill>
                  <a:schemeClr val="lt1"/>
                </a:solidFill>
              </a:rPr>
              <a:t>(материал усвоится лучше, если решать задачи вместе)</a:t>
            </a:r>
            <a:r>
              <a:rPr lang="ru" sz="2400" b="0">
                <a:solidFill>
                  <a:schemeClr val="lt1"/>
                </a:solidFill>
              </a:rPr>
              <a:t>.</a:t>
            </a:r>
            <a:endParaRPr sz="2400" b="0">
              <a:solidFill>
                <a:schemeClr val="lt1"/>
              </a:solidFill>
            </a:endParaRPr>
          </a:p>
          <a:p>
            <a:pPr marL="457200" lvl="0" indent="-4064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AutoNum type="arabicPeriod"/>
            </a:pPr>
            <a:r>
              <a:rPr lang="ru" sz="2400" b="0">
                <a:solidFill>
                  <a:schemeClr val="lt1"/>
                </a:solidFill>
              </a:rPr>
              <a:t>Если есть вопросы, задавайте их в чате в telegram.</a:t>
            </a:r>
            <a:endParaRPr sz="2400">
              <a:solidFill>
                <a:schemeClr val="lt1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endParaRPr sz="5000">
              <a:solidFill>
                <a:schemeClr val="lt1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endParaRPr sz="5000">
              <a:solidFill>
                <a:schemeClr val="lt1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endParaRPr sz="500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endParaRPr/>
          </a:p>
        </p:txBody>
      </p:sp>
      <p:sp>
        <p:nvSpPr>
          <p:cNvPr id="326" name="Google Shape;326;p57"/>
          <p:cNvSpPr txBox="1">
            <a:spLocks noGrp="1"/>
          </p:cNvSpPr>
          <p:nvPr>
            <p:ph type="title" idx="4294967295"/>
          </p:nvPr>
        </p:nvSpPr>
        <p:spPr>
          <a:xfrm>
            <a:off x="518125" y="519116"/>
            <a:ext cx="3510900" cy="86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ru" sz="4000" b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Важно:</a:t>
            </a:r>
            <a:endParaRPr sz="4000" b="1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58"/>
          <p:cNvSpPr txBox="1">
            <a:spLocks noGrp="1"/>
          </p:cNvSpPr>
          <p:nvPr>
            <p:ph type="title"/>
          </p:nvPr>
        </p:nvSpPr>
        <p:spPr>
          <a:xfrm>
            <a:off x="337500" y="337500"/>
            <a:ext cx="81255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ru" sz="4000" b="1">
                <a:latin typeface="IBM Plex Sans"/>
                <a:ea typeface="IBM Plex Sans"/>
                <a:cs typeface="IBM Plex Sans"/>
                <a:sym typeface="IBM Plex Sans"/>
              </a:rPr>
              <a:t>Как не убиться о математику.</a:t>
            </a:r>
            <a:endParaRPr sz="4000" b="1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ru" sz="2000">
                <a:solidFill>
                  <a:srgbClr val="B7B7B7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Проблема: много материала</a:t>
            </a:r>
            <a:endParaRPr sz="2000">
              <a:solidFill>
                <a:srgbClr val="B7B7B7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</p:txBody>
      </p:sp>
      <p:sp>
        <p:nvSpPr>
          <p:cNvPr id="332" name="Google Shape;332;p58"/>
          <p:cNvSpPr txBox="1">
            <a:spLocks noGrp="1"/>
          </p:cNvSpPr>
          <p:nvPr>
            <p:ph type="body" idx="1"/>
          </p:nvPr>
        </p:nvSpPr>
        <p:spPr>
          <a:xfrm>
            <a:off x="2112600" y="2347125"/>
            <a:ext cx="1204800" cy="15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</a:pPr>
            <a:r>
              <a:rPr lang="ru" sz="1300" b="1">
                <a:solidFill>
                  <a:srgbClr val="000000"/>
                </a:solidFill>
              </a:rPr>
              <a:t>Посмотреть урок</a:t>
            </a:r>
            <a:r>
              <a:rPr lang="ru" sz="1300">
                <a:solidFill>
                  <a:srgbClr val="000000"/>
                </a:solidFill>
              </a:rPr>
              <a:t> (или часть), сделать конспект/mindmap/заметки.</a:t>
            </a:r>
            <a:endParaRPr sz="1300" b="1">
              <a:solidFill>
                <a:srgbClr val="000000"/>
              </a:solidFill>
            </a:endParaRPr>
          </a:p>
        </p:txBody>
      </p:sp>
      <p:sp>
        <p:nvSpPr>
          <p:cNvPr id="333" name="Google Shape;333;p58"/>
          <p:cNvSpPr txBox="1">
            <a:spLocks noGrp="1"/>
          </p:cNvSpPr>
          <p:nvPr>
            <p:ph type="body" idx="2"/>
          </p:nvPr>
        </p:nvSpPr>
        <p:spPr>
          <a:xfrm>
            <a:off x="5590200" y="2333625"/>
            <a:ext cx="1512600" cy="21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</a:pPr>
            <a:r>
              <a:rPr lang="ru" sz="1300" b="1">
                <a:solidFill>
                  <a:srgbClr val="000000"/>
                </a:solidFill>
              </a:rPr>
              <a:t>Сформулировать вопросы</a:t>
            </a:r>
            <a:r>
              <a:rPr lang="ru" sz="1300">
                <a:solidFill>
                  <a:srgbClr val="000000"/>
                </a:solidFill>
              </a:rPr>
              <a:t> по не получившейся части, задать их в чат группы.</a:t>
            </a:r>
            <a:endParaRPr sz="1300" b="1">
              <a:solidFill>
                <a:srgbClr val="000000"/>
              </a:solidFill>
            </a:endParaRPr>
          </a:p>
        </p:txBody>
      </p:sp>
      <p:sp>
        <p:nvSpPr>
          <p:cNvPr id="334" name="Google Shape;334;p58"/>
          <p:cNvSpPr txBox="1">
            <a:spLocks noGrp="1"/>
          </p:cNvSpPr>
          <p:nvPr>
            <p:ph type="body" idx="3"/>
          </p:nvPr>
        </p:nvSpPr>
        <p:spPr>
          <a:xfrm>
            <a:off x="373800" y="2333625"/>
            <a:ext cx="1461900" cy="21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</a:pPr>
            <a:r>
              <a:rPr lang="ru" sz="1300" b="1">
                <a:solidFill>
                  <a:srgbClr val="000000"/>
                </a:solidFill>
              </a:rPr>
              <a:t>Выделить время на курс</a:t>
            </a:r>
            <a:r>
              <a:rPr lang="ru" sz="1300">
                <a:solidFill>
                  <a:srgbClr val="000000"/>
                </a:solidFill>
              </a:rPr>
              <a:t> (в неделю, примерно). Лучше заниматься чаще, небольшими «порциями», чем один раз, но целый день.</a:t>
            </a:r>
            <a:endParaRPr sz="1300">
              <a:solidFill>
                <a:srgbClr val="000000"/>
              </a:solidFill>
            </a:endParaRPr>
          </a:p>
        </p:txBody>
      </p:sp>
      <p:sp>
        <p:nvSpPr>
          <p:cNvPr id="335" name="Google Shape;335;p58"/>
          <p:cNvSpPr txBox="1">
            <a:spLocks noGrp="1"/>
          </p:cNvSpPr>
          <p:nvPr>
            <p:ph type="body" idx="4"/>
          </p:nvPr>
        </p:nvSpPr>
        <p:spPr>
          <a:xfrm>
            <a:off x="3766850" y="2333625"/>
            <a:ext cx="1373400" cy="15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</a:pPr>
            <a:r>
              <a:rPr lang="ru" sz="1300" b="1">
                <a:solidFill>
                  <a:srgbClr val="000000"/>
                </a:solidFill>
              </a:rPr>
              <a:t>Решить часть ДЗ</a:t>
            </a:r>
            <a:r>
              <a:rPr lang="ru" sz="1300">
                <a:solidFill>
                  <a:srgbClr val="000000"/>
                </a:solidFill>
              </a:rPr>
              <a:t> (что получится).</a:t>
            </a:r>
            <a:endParaRPr sz="1300">
              <a:solidFill>
                <a:srgbClr val="000000"/>
              </a:solidFill>
            </a:endParaRPr>
          </a:p>
        </p:txBody>
      </p:sp>
      <p:sp>
        <p:nvSpPr>
          <p:cNvPr id="336" name="Google Shape;336;p58"/>
          <p:cNvSpPr txBox="1">
            <a:spLocks noGrp="1"/>
          </p:cNvSpPr>
          <p:nvPr>
            <p:ph type="body" idx="5"/>
          </p:nvPr>
        </p:nvSpPr>
        <p:spPr>
          <a:xfrm>
            <a:off x="7329000" y="2333625"/>
            <a:ext cx="1461900" cy="21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</a:pPr>
            <a:r>
              <a:rPr lang="ru" sz="1300">
                <a:solidFill>
                  <a:srgbClr val="000000"/>
                </a:solidFill>
              </a:rPr>
              <a:t>Когда будет видеоразбор, </a:t>
            </a:r>
            <a:r>
              <a:rPr lang="ru" sz="1300" b="1">
                <a:solidFill>
                  <a:srgbClr val="000000"/>
                </a:solidFill>
              </a:rPr>
              <a:t>решить оставшиеся задачи</a:t>
            </a:r>
            <a:r>
              <a:rPr lang="ru" sz="1300">
                <a:solidFill>
                  <a:srgbClr val="000000"/>
                </a:solidFill>
              </a:rPr>
              <a:t>.</a:t>
            </a:r>
            <a:endParaRPr sz="13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59"/>
          <p:cNvSpPr txBox="1">
            <a:spLocks noGrp="1"/>
          </p:cNvSpPr>
          <p:nvPr>
            <p:ph type="body" idx="1"/>
          </p:nvPr>
        </p:nvSpPr>
        <p:spPr>
          <a:xfrm>
            <a:off x="539550" y="303500"/>
            <a:ext cx="5037900" cy="6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ru" sz="3300" b="1">
                <a:solidFill>
                  <a:srgbClr val="5B5B5B"/>
                </a:solidFill>
              </a:rPr>
              <a:t>Мнение</a:t>
            </a:r>
            <a:endParaRPr sz="3300" b="1">
              <a:solidFill>
                <a:srgbClr val="5B5B5B"/>
              </a:solidFill>
            </a:endParaRPr>
          </a:p>
        </p:txBody>
      </p:sp>
      <p:sp>
        <p:nvSpPr>
          <p:cNvPr id="342" name="Google Shape;342;p59"/>
          <p:cNvSpPr txBox="1"/>
          <p:nvPr/>
        </p:nvSpPr>
        <p:spPr>
          <a:xfrm>
            <a:off x="460000" y="1073200"/>
            <a:ext cx="8282100" cy="324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080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ru" sz="20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«Думаю, чрезвычайно важно подчеркнуть, что ситуация, когда вам что-то непонятно, совершенно нормальна. Занимаясь математикой, я нахожусь под властью этого ощущения 90 процентов времени, так что добро пожаловать в мой мир! Замешательство (а порой даже отчаяние) — чувство, неизменно сопровождающее любого математика»</a:t>
            </a:r>
            <a:endParaRPr sz="1700" b="1" i="0" u="none" strike="noStrike" cap="non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5080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5080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" sz="1400" b="0" i="0" u="none" strike="noStrike" cap="none">
                <a:solidFill>
                  <a:srgbClr val="6E32E0"/>
                </a:solidFill>
                <a:latin typeface="IBM Plex Sans"/>
                <a:ea typeface="IBM Plex Sans"/>
                <a:cs typeface="IBM Plex Sans"/>
                <a:sym typeface="IBM Plex Sans"/>
              </a:rPr>
              <a:t>(с) математик Эдвард Френкель, лауреат премии Германа Вейля, профессор Калифорнийского университета Беркли, автор научно-популярной литературы по математике</a:t>
            </a:r>
            <a:endParaRPr sz="1400" b="0" i="0" u="none" strike="noStrike" cap="non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60"/>
          <p:cNvSpPr txBox="1">
            <a:spLocks noGrp="1"/>
          </p:cNvSpPr>
          <p:nvPr>
            <p:ph type="body" idx="1"/>
          </p:nvPr>
        </p:nvSpPr>
        <p:spPr>
          <a:xfrm>
            <a:off x="518269" y="1275606"/>
            <a:ext cx="8084100" cy="33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457200" marR="0" lvl="0" indent="-3683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2200"/>
              <a:buFont typeface="IBM Plex Sans"/>
              <a:buAutoNum type="arabicPeriod"/>
            </a:pPr>
            <a:r>
              <a:rPr lang="ru">
                <a:solidFill>
                  <a:srgbClr val="434343"/>
                </a:solidFill>
              </a:rPr>
              <a:t>Колесов, Романов «Элементарное введение в высшую математику» - учебник с задачами для начинающих (есть в материалах к вебинару).</a:t>
            </a:r>
            <a:endParaRPr>
              <a:solidFill>
                <a:srgbClr val="434343"/>
              </a:solidFill>
            </a:endParaRPr>
          </a:p>
          <a:p>
            <a: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IBM Plex Sans"/>
              <a:buNone/>
            </a:pPr>
            <a:endParaRPr/>
          </a:p>
          <a:p>
            <a:pPr marL="457200" marR="0" lvl="0" indent="-3683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IBM Plex Sans"/>
              <a:buAutoNum type="arabicPeriod"/>
            </a:pPr>
            <a:r>
              <a:rPr lang="ru" u="sng">
                <a:solidFill>
                  <a:srgbClr val="6E32E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http://mathprofi.ru/</a:t>
            </a:r>
            <a:r>
              <a:rPr lang="ru"/>
              <a:t> </a:t>
            </a:r>
            <a:r>
              <a:rPr lang="ru">
                <a:solidFill>
                  <a:srgbClr val="434343"/>
                </a:solidFill>
              </a:rPr>
              <a:t>- высшая математика (разбор задач; задачи для самостоятельного решения; минимум теории). </a:t>
            </a:r>
            <a:endParaRPr>
              <a:solidFill>
                <a:srgbClr val="434343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endParaRPr/>
          </a:p>
        </p:txBody>
      </p:sp>
      <p:sp>
        <p:nvSpPr>
          <p:cNvPr id="348" name="Google Shape;348;p60"/>
          <p:cNvSpPr txBox="1">
            <a:spLocks noGrp="1"/>
          </p:cNvSpPr>
          <p:nvPr>
            <p:ph type="title"/>
          </p:nvPr>
        </p:nvSpPr>
        <p:spPr>
          <a:xfrm>
            <a:off x="467550" y="339501"/>
            <a:ext cx="8084100" cy="6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4400"/>
              <a:buNone/>
            </a:pPr>
            <a:r>
              <a:rPr lang="ru" sz="4000">
                <a:solidFill>
                  <a:srgbClr val="000000"/>
                </a:solidFill>
              </a:rPr>
              <a:t>Полезные ресурсы</a:t>
            </a:r>
            <a:endParaRPr sz="40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61"/>
          <p:cNvSpPr txBox="1">
            <a:spLocks noGrp="1"/>
          </p:cNvSpPr>
          <p:nvPr>
            <p:ph type="body" idx="1"/>
          </p:nvPr>
        </p:nvSpPr>
        <p:spPr>
          <a:xfrm>
            <a:off x="518269" y="1275606"/>
            <a:ext cx="8084100" cy="33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rPr lang="ru" dirty="0"/>
              <a:t>3. </a:t>
            </a:r>
            <a:r>
              <a:rPr lang="ru" u="sng" dirty="0">
                <a:solidFill>
                  <a:srgbClr val="6E32E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https://www.wolframalpha.com/</a:t>
            </a:r>
            <a:r>
              <a:rPr lang="ru" dirty="0"/>
              <a:t> </a:t>
            </a:r>
            <a:r>
              <a:rPr lang="ru" dirty="0">
                <a:solidFill>
                  <a:srgbClr val="434343"/>
                </a:solidFill>
              </a:rPr>
              <a:t>- программа для вычислений и анализа данных</a:t>
            </a:r>
            <a:endParaRPr dirty="0">
              <a:solidFill>
                <a:srgbClr val="434343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endParaRPr dirty="0">
              <a:solidFill>
                <a:srgbClr val="434343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rPr lang="ru" dirty="0">
                <a:solidFill>
                  <a:srgbClr val="434343"/>
                </a:solidFill>
              </a:rPr>
              <a:t>4. Пособие «Научный Python» (в материалах к уроку).</a:t>
            </a:r>
            <a:endParaRPr dirty="0">
              <a:solidFill>
                <a:srgbClr val="434343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endParaRPr dirty="0">
              <a:solidFill>
                <a:srgbClr val="434343"/>
              </a:solidFill>
            </a:endParaRPr>
          </a:p>
        </p:txBody>
      </p:sp>
      <p:sp>
        <p:nvSpPr>
          <p:cNvPr id="354" name="Google Shape;354;p61"/>
          <p:cNvSpPr txBox="1">
            <a:spLocks noGrp="1"/>
          </p:cNvSpPr>
          <p:nvPr>
            <p:ph type="title"/>
          </p:nvPr>
        </p:nvSpPr>
        <p:spPr>
          <a:xfrm>
            <a:off x="467544" y="339502"/>
            <a:ext cx="8084100" cy="10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4400"/>
              <a:buNone/>
            </a:pPr>
            <a:r>
              <a:rPr lang="ru" sz="4000">
                <a:solidFill>
                  <a:srgbClr val="000000"/>
                </a:solidFill>
              </a:rPr>
              <a:t>Полезные ресурсы</a:t>
            </a:r>
            <a:endParaRPr sz="40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62"/>
          <p:cNvSpPr txBox="1">
            <a:spLocks noGrp="1"/>
          </p:cNvSpPr>
          <p:nvPr>
            <p:ph type="body" idx="1"/>
          </p:nvPr>
        </p:nvSpPr>
        <p:spPr>
          <a:xfrm>
            <a:off x="518269" y="1275606"/>
            <a:ext cx="8084100" cy="33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rPr lang="ru"/>
              <a:t>5. </a:t>
            </a:r>
            <a:r>
              <a:rPr lang="ru">
                <a:solidFill>
                  <a:srgbClr val="434343"/>
                </a:solidFill>
              </a:rPr>
              <a:t>3Blue1Brown – шикарный ютуб-канал по математике: </a:t>
            </a:r>
            <a:r>
              <a:rPr lang="ru" sz="2000" u="sng">
                <a:solidFill>
                  <a:srgbClr val="6E32E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https://www.youtube.com/channel/UCYO_jab_esuFRV4b17AJtAw</a:t>
            </a:r>
            <a:endParaRPr sz="2000">
              <a:solidFill>
                <a:srgbClr val="6E32E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rPr lang="ru">
                <a:solidFill>
                  <a:srgbClr val="434343"/>
                </a:solidFill>
              </a:rPr>
              <a:t>(частично есть перевод на русский)</a:t>
            </a:r>
            <a:endParaRPr>
              <a:solidFill>
                <a:srgbClr val="434343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endParaRPr>
              <a:solidFill>
                <a:srgbClr val="434343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rPr lang="ru">
                <a:solidFill>
                  <a:srgbClr val="434343"/>
                </a:solidFill>
              </a:rPr>
              <a:t>6. Справа от видео вебинара есть кнопка:</a:t>
            </a:r>
            <a:endParaRPr>
              <a:solidFill>
                <a:srgbClr val="434343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endParaRPr>
              <a:solidFill>
                <a:srgbClr val="434343"/>
              </a:solidFill>
            </a:endParaRPr>
          </a:p>
        </p:txBody>
      </p:sp>
      <p:sp>
        <p:nvSpPr>
          <p:cNvPr id="360" name="Google Shape;360;p62"/>
          <p:cNvSpPr txBox="1">
            <a:spLocks noGrp="1"/>
          </p:cNvSpPr>
          <p:nvPr>
            <p:ph type="title"/>
          </p:nvPr>
        </p:nvSpPr>
        <p:spPr>
          <a:xfrm>
            <a:off x="467544" y="339502"/>
            <a:ext cx="8084100" cy="10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4400"/>
              <a:buNone/>
            </a:pPr>
            <a:r>
              <a:rPr lang="ru" sz="4000">
                <a:solidFill>
                  <a:srgbClr val="000000"/>
                </a:solidFill>
              </a:rPr>
              <a:t>Полезные ресурсы</a:t>
            </a:r>
            <a:endParaRPr sz="4000">
              <a:solidFill>
                <a:srgbClr val="000000"/>
              </a:solidFill>
            </a:endParaRPr>
          </a:p>
        </p:txBody>
      </p:sp>
      <p:pic>
        <p:nvPicPr>
          <p:cNvPr id="361" name="Google Shape;361;p62" descr="C:\Users\Inna\Desktop\NEW HAPPINES\GeekBrains\материалы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19326" y="3105195"/>
            <a:ext cx="2232248" cy="397469"/>
          </a:xfrm>
          <a:prstGeom prst="rect">
            <a:avLst/>
          </a:prstGeom>
          <a:solidFill>
            <a:srgbClr val="ECECEC"/>
          </a:solidFill>
          <a:ln w="8890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63"/>
          <p:cNvSpPr txBox="1">
            <a:spLocks noGrp="1"/>
          </p:cNvSpPr>
          <p:nvPr>
            <p:ph type="title"/>
          </p:nvPr>
        </p:nvSpPr>
        <p:spPr>
          <a:xfrm>
            <a:off x="470275" y="339500"/>
            <a:ext cx="8323500" cy="12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ru" sz="2400">
                <a:latin typeface="Calibri"/>
                <a:ea typeface="Calibri"/>
                <a:cs typeface="Calibri"/>
                <a:sym typeface="Calibri"/>
              </a:rPr>
              <a:t>«Математика для машинного обучения» 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ru" sz="2400">
                <a:latin typeface="Calibri"/>
                <a:ea typeface="Calibri"/>
                <a:cs typeface="Calibri"/>
                <a:sym typeface="Calibri"/>
              </a:rPr>
              <a:t>Marc Peter Deisenroth,  А. Aido Faisal, Cheng Soon Ong.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ru" sz="2400">
                <a:latin typeface="Calibri"/>
                <a:ea typeface="Calibri"/>
                <a:cs typeface="Calibri"/>
                <a:sym typeface="Calibri"/>
              </a:rPr>
              <a:t>Издательство Cambridge University Press</a:t>
            </a:r>
            <a:endParaRPr sz="2400">
              <a:solidFill>
                <a:srgbClr val="8F93A3"/>
              </a:solidFill>
            </a:endParaRPr>
          </a:p>
        </p:txBody>
      </p:sp>
      <p:pic>
        <p:nvPicPr>
          <p:cNvPr id="367" name="Google Shape;367;p6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46600" y="1804375"/>
            <a:ext cx="5030851" cy="305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64"/>
          <p:cNvSpPr txBox="1">
            <a:spLocks noGrp="1"/>
          </p:cNvSpPr>
          <p:nvPr>
            <p:ph type="body" idx="1"/>
          </p:nvPr>
        </p:nvSpPr>
        <p:spPr>
          <a:xfrm>
            <a:off x="491625" y="2571752"/>
            <a:ext cx="8084100" cy="141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88900" lvl="0" indent="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rPr lang="ru" sz="1800">
                <a:solidFill>
                  <a:srgbClr val="434343"/>
                </a:solidFill>
              </a:rPr>
              <a:t>Часто в современном машинном обучении простейшие операции спрятаны от программиста/аналитика =&gt; есть опасность, что он не знает, как принимаются решения, и, следовательно, ограничений, которые заложены в алгоритме.</a:t>
            </a:r>
            <a:endParaRPr sz="1800">
              <a:solidFill>
                <a:srgbClr val="434343"/>
              </a:solidFill>
            </a:endParaRPr>
          </a:p>
          <a:p>
            <a:pPr marL="889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endParaRPr sz="1800">
              <a:solidFill>
                <a:srgbClr val="434343"/>
              </a:solidFill>
            </a:endParaRPr>
          </a:p>
        </p:txBody>
      </p:sp>
      <p:pic>
        <p:nvPicPr>
          <p:cNvPr id="373" name="Google Shape;373;p6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1626" y="303498"/>
            <a:ext cx="8112822" cy="2044478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p64"/>
          <p:cNvSpPr/>
          <p:nvPr/>
        </p:nvSpPr>
        <p:spPr>
          <a:xfrm>
            <a:off x="3907624" y="4208400"/>
            <a:ext cx="4778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" sz="1800" b="0" i="0" u="none" strike="noStrike" cap="none">
                <a:solidFill>
                  <a:srgbClr val="6E32E0"/>
                </a:solidFill>
                <a:latin typeface="IBM Plex Sans"/>
                <a:ea typeface="IBM Plex Sans"/>
                <a:cs typeface="IBM Plex Sans"/>
                <a:sym typeface="IBM Plex Sans"/>
              </a:rPr>
              <a:t>Источник: </a:t>
            </a:r>
            <a:r>
              <a:rPr lang="ru" sz="1800" b="0" i="0" u="sng" strike="noStrike" cap="none">
                <a:solidFill>
                  <a:srgbClr val="6E32E0"/>
                </a:solidFill>
                <a:latin typeface="IBM Plex Sans"/>
                <a:ea typeface="IBM Plex Sans"/>
                <a:cs typeface="IBM Plex Sans"/>
                <a:sym typeface="IBM Plex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https://mml-book.github.io/</a:t>
            </a:r>
            <a:endParaRPr sz="1800" b="0" i="0" u="none" strike="noStrike" cap="none">
              <a:solidFill>
                <a:srgbClr val="6E32E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65"/>
          <p:cNvSpPr txBox="1">
            <a:spLocks noGrp="1"/>
          </p:cNvSpPr>
          <p:nvPr>
            <p:ph type="body" idx="1"/>
          </p:nvPr>
        </p:nvSpPr>
        <p:spPr>
          <a:xfrm>
            <a:off x="539550" y="455900"/>
            <a:ext cx="5037900" cy="6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ru" sz="4000" b="1"/>
              <a:t>Кейс:</a:t>
            </a:r>
            <a:endParaRPr sz="4000"/>
          </a:p>
        </p:txBody>
      </p:sp>
      <p:sp>
        <p:nvSpPr>
          <p:cNvPr id="380" name="Google Shape;380;p65"/>
          <p:cNvSpPr txBox="1"/>
          <p:nvPr/>
        </p:nvSpPr>
        <p:spPr>
          <a:xfrm>
            <a:off x="460000" y="1349850"/>
            <a:ext cx="8282100" cy="25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ru" sz="2000" b="1" i="0" u="none" strike="noStrike" cap="non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«Вычислительная линейная алгебра - Иван Оселедец»</a:t>
            </a:r>
            <a:endParaRPr sz="2000" b="1" i="0" u="none" strike="noStrike" cap="none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lang="ru" sz="2000" b="0" i="0" u="none" strike="noStrike" cap="non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Одна из идей лекции: и базовые задачи можно улучшить: японский математик Гото предложил алгоритм умножения матриц, который оказался быстрее на 20-30% уже используемых)</a:t>
            </a:r>
            <a:endParaRPr sz="2000" b="0" i="0" u="none" strike="noStrike" cap="none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81" name="Google Shape;381;p65"/>
          <p:cNvSpPr txBox="1">
            <a:spLocks noGrp="1"/>
          </p:cNvSpPr>
          <p:nvPr>
            <p:ph type="body" idx="1"/>
          </p:nvPr>
        </p:nvSpPr>
        <p:spPr>
          <a:xfrm>
            <a:off x="463350" y="2066325"/>
            <a:ext cx="5412900" cy="5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rPr lang="ru" u="sng">
                <a:solidFill>
                  <a:srgbClr val="6E32E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https://www.youtube.com/watch?v=yWRC4usCum8</a:t>
            </a:r>
            <a:endParaRPr>
              <a:solidFill>
                <a:srgbClr val="6E32E0"/>
              </a:solidFill>
            </a:endParaRPr>
          </a:p>
          <a:p>
            <a:pPr marL="109728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endParaRPr>
              <a:solidFill>
                <a:srgbClr val="6E32E0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015;p182">
            <a:extLst>
              <a:ext uri="{FF2B5EF4-FFF2-40B4-BE49-F238E27FC236}">
                <a16:creationId xmlns:a16="http://schemas.microsoft.com/office/drawing/2014/main" id="{DF1CC3A3-6B11-4752-8A57-3545F84E850A}"/>
              </a:ext>
            </a:extLst>
          </p:cNvPr>
          <p:cNvSpPr txBox="1">
            <a:spLocks/>
          </p:cNvSpPr>
          <p:nvPr/>
        </p:nvSpPr>
        <p:spPr>
          <a:xfrm>
            <a:off x="4659676" y="-109331"/>
            <a:ext cx="4352705" cy="49395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anchor="t" anchorCtr="0">
            <a:noAutofit/>
          </a:bodyPr>
          <a:lstStyle>
            <a:lvl1pPr marL="365760" indent="-256032" algn="l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1792" indent="-228600" algn="l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9536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0" indent="0">
              <a:spcBef>
                <a:spcPts val="1000"/>
              </a:spcBef>
              <a:buSzPts val="2200"/>
              <a:buFont typeface="Wingdings 3"/>
              <a:buNone/>
            </a:pPr>
            <a:r>
              <a:rPr lang="ru-RU" sz="2400" b="1" dirty="0">
                <a:solidFill>
                  <a:schemeClr val="bg1"/>
                </a:solidFill>
                <a:latin typeface="IBM Plex Sans" panose="020B0604020202020204" charset="0"/>
              </a:rPr>
              <a:t>Илья </a:t>
            </a:r>
            <a:r>
              <a:rPr lang="ru-RU" sz="2400" b="1" dirty="0" err="1">
                <a:solidFill>
                  <a:schemeClr val="bg1"/>
                </a:solidFill>
                <a:latin typeface="IBM Plex Sans" panose="020B0604020202020204" charset="0"/>
              </a:rPr>
              <a:t>Братеньков</a:t>
            </a:r>
            <a:endParaRPr lang="ru-RU" sz="2400" b="1" dirty="0">
              <a:solidFill>
                <a:schemeClr val="bg1"/>
              </a:solidFill>
              <a:latin typeface="IBM Plex Sans" panose="020B0604020202020204" charset="0"/>
            </a:endParaRPr>
          </a:p>
          <a:p>
            <a:pPr marL="0" indent="0">
              <a:spcBef>
                <a:spcPts val="1000"/>
              </a:spcBef>
              <a:buSzPts val="2200"/>
              <a:buFont typeface="Wingdings 3"/>
              <a:buNone/>
            </a:pPr>
            <a:r>
              <a:rPr lang="ru-RU" sz="1600" b="1" dirty="0">
                <a:solidFill>
                  <a:schemeClr val="bg1"/>
                </a:solidFill>
                <a:latin typeface="IBM Plex Sans" panose="020B0604020202020204" charset="0"/>
              </a:rPr>
              <a:t>Специалист по управлению рисками в компании из BIG-4</a:t>
            </a:r>
          </a:p>
          <a:p>
            <a:pPr marL="0" indent="0">
              <a:spcBef>
                <a:spcPts val="1000"/>
              </a:spcBef>
              <a:buSzPts val="2200"/>
              <a:buFont typeface="Wingdings 3"/>
              <a:buNone/>
            </a:pPr>
            <a:r>
              <a:rPr lang="ru-RU" sz="1100" dirty="0">
                <a:solidFill>
                  <a:schemeClr val="bg1"/>
                </a:solidFill>
                <a:latin typeface="IBM Plex Sans" panose="020B0604020202020204" charset="0"/>
              </a:rPr>
              <a:t>В 2017 году я закончил НИУ Высшая Школа Экономики, по специальности "Прикладная информатика". </a:t>
            </a:r>
            <a:endParaRPr lang="ru-RU" sz="2400" dirty="0">
              <a:solidFill>
                <a:schemeClr val="bg1"/>
              </a:solidFill>
              <a:latin typeface="IBM Plex Sans" panose="020B0604020202020204" charset="0"/>
            </a:endParaRPr>
          </a:p>
          <a:p>
            <a:pPr marL="0" indent="0">
              <a:spcBef>
                <a:spcPts val="1000"/>
              </a:spcBef>
              <a:buSzPts val="2200"/>
              <a:buFont typeface="Wingdings 3"/>
              <a:buNone/>
            </a:pPr>
            <a:r>
              <a:rPr lang="ru-RU" sz="1100" dirty="0">
                <a:solidFill>
                  <a:schemeClr val="bg1"/>
                </a:solidFill>
                <a:latin typeface="IBM Plex Sans" panose="020B0604020202020204" charset="0"/>
              </a:rPr>
              <a:t>По окончании университета работал в одном из крупных российских банков, занимался построением хранилищ данных, разрабатывал инструменты для бизнес - аналитики. Использовал </a:t>
            </a:r>
            <a:r>
              <a:rPr lang="ru-RU" sz="1100" dirty="0" err="1">
                <a:solidFill>
                  <a:schemeClr val="bg1"/>
                </a:solidFill>
                <a:latin typeface="IBM Plex Sans" panose="020B0604020202020204" charset="0"/>
              </a:rPr>
              <a:t>Python</a:t>
            </a:r>
            <a:r>
              <a:rPr lang="ru-RU" sz="1100" dirty="0">
                <a:solidFill>
                  <a:schemeClr val="bg1"/>
                </a:solidFill>
                <a:latin typeface="IBM Plex Sans" panose="020B0604020202020204" charset="0"/>
              </a:rPr>
              <a:t>, </a:t>
            </a:r>
            <a:r>
              <a:rPr lang="ru-RU" sz="1100" dirty="0" err="1">
                <a:solidFill>
                  <a:schemeClr val="bg1"/>
                </a:solidFill>
                <a:latin typeface="IBM Plex Sans" panose="020B0604020202020204" charset="0"/>
              </a:rPr>
              <a:t>Oracle</a:t>
            </a:r>
            <a:r>
              <a:rPr lang="ru-RU" sz="1100" dirty="0">
                <a:solidFill>
                  <a:schemeClr val="bg1"/>
                </a:solidFill>
                <a:latin typeface="IBM Plex Sans" panose="020B0604020202020204" charset="0"/>
              </a:rPr>
              <a:t> SQL, ETL инструмент </a:t>
            </a:r>
            <a:r>
              <a:rPr lang="ru-RU" sz="1100" dirty="0" err="1">
                <a:solidFill>
                  <a:schemeClr val="bg1"/>
                </a:solidFill>
                <a:latin typeface="IBM Plex Sans" panose="020B0604020202020204" charset="0"/>
              </a:rPr>
              <a:t>Informatica</a:t>
            </a:r>
            <a:r>
              <a:rPr lang="ru-RU" sz="1100" dirty="0">
                <a:solidFill>
                  <a:schemeClr val="bg1"/>
                </a:solidFill>
                <a:latin typeface="IBM Plex Sans" panose="020B0604020202020204" charset="0"/>
              </a:rPr>
              <a:t> и </a:t>
            </a:r>
            <a:r>
              <a:rPr lang="ru-RU" sz="1100" dirty="0" err="1">
                <a:solidFill>
                  <a:schemeClr val="bg1"/>
                </a:solidFill>
                <a:latin typeface="IBM Plex Sans" panose="020B0604020202020204" charset="0"/>
              </a:rPr>
              <a:t>Tableau</a:t>
            </a:r>
            <a:r>
              <a:rPr lang="ru-RU" sz="1100" dirty="0">
                <a:solidFill>
                  <a:schemeClr val="bg1"/>
                </a:solidFill>
                <a:latin typeface="IBM Plex Sans" panose="020B0604020202020204" charset="0"/>
              </a:rPr>
              <a:t>.</a:t>
            </a:r>
            <a:endParaRPr lang="ru-RU" sz="2400" dirty="0">
              <a:solidFill>
                <a:schemeClr val="bg1"/>
              </a:solidFill>
              <a:latin typeface="IBM Plex Sans" panose="020B0604020202020204" charset="0"/>
            </a:endParaRPr>
          </a:p>
          <a:p>
            <a:pPr marL="0" indent="0">
              <a:spcBef>
                <a:spcPts val="1000"/>
              </a:spcBef>
              <a:buSzPts val="2200"/>
              <a:buFont typeface="Wingdings 3"/>
              <a:buNone/>
            </a:pPr>
            <a:r>
              <a:rPr lang="ru-RU" sz="1100" dirty="0">
                <a:solidFill>
                  <a:schemeClr val="bg1"/>
                </a:solidFill>
                <a:latin typeface="IBM Plex Sans" panose="020B0604020202020204" charset="0"/>
              </a:rPr>
              <a:t>Последние 1.5 года занимаюсь управлением рисками в одной из компаний Big4. С помощью </a:t>
            </a:r>
            <a:r>
              <a:rPr lang="ru-RU" sz="1100" dirty="0" err="1">
                <a:solidFill>
                  <a:schemeClr val="bg1"/>
                </a:solidFill>
                <a:latin typeface="IBM Plex Sans" panose="020B0604020202020204" charset="0"/>
              </a:rPr>
              <a:t>Python</a:t>
            </a:r>
            <a:r>
              <a:rPr lang="ru-RU" sz="1100" dirty="0">
                <a:solidFill>
                  <a:schemeClr val="bg1"/>
                </a:solidFill>
                <a:latin typeface="IBM Plex Sans" panose="020B0604020202020204" charset="0"/>
              </a:rPr>
              <a:t> строю модели прогнозирования движения денежных средств, оценки валютных, товарных-сырьевых, процентных рисков, применяю алгоритмы машинного обучения и статистические инструменты. </a:t>
            </a:r>
            <a:endParaRPr lang="ru-RU" sz="2400" dirty="0">
              <a:solidFill>
                <a:schemeClr val="bg1"/>
              </a:solidFill>
              <a:latin typeface="IBM Plex Sans" panose="020B0604020202020204" charset="0"/>
            </a:endParaRPr>
          </a:p>
          <a:p>
            <a:pPr marL="0" indent="0">
              <a:spcBef>
                <a:spcPts val="1000"/>
              </a:spcBef>
              <a:buSzPts val="2200"/>
              <a:buFont typeface="Wingdings 3"/>
              <a:buNone/>
            </a:pPr>
            <a:r>
              <a:rPr lang="ru-RU" sz="1100" dirty="0">
                <a:solidFill>
                  <a:schemeClr val="bg1"/>
                </a:solidFill>
                <a:latin typeface="IBM Plex Sans" panose="020B0604020202020204" charset="0"/>
              </a:rPr>
              <a:t>В 2019 - 2020 году преподавал в НИУ ВШЭ, на Факультете Компьютерных Наук, был ментором команды студентов, под моим руководством разработавших модель кредитного скоринга юридических лиц.</a:t>
            </a:r>
            <a:endParaRPr lang="en-US" sz="1100" dirty="0">
              <a:solidFill>
                <a:schemeClr val="bg1"/>
              </a:solidFill>
              <a:latin typeface="IBM Plex Sans" panose="020B0604020202020204" charset="0"/>
            </a:endParaRPr>
          </a:p>
          <a:p>
            <a:pPr marL="0" indent="0">
              <a:spcBef>
                <a:spcPts val="1000"/>
              </a:spcBef>
              <a:buSzPts val="2200"/>
              <a:buFont typeface="Wingdings 3"/>
              <a:buNone/>
            </a:pPr>
            <a:r>
              <a:rPr lang="en-US" sz="1100" dirty="0">
                <a:solidFill>
                  <a:schemeClr val="bg1"/>
                </a:solidFill>
                <a:latin typeface="IBM Plex Sans" panose="020B0604020202020204" charset="0"/>
              </a:rPr>
              <a:t>vk.com/id117129605</a:t>
            </a:r>
          </a:p>
          <a:p>
            <a:pPr marL="0" indent="0">
              <a:spcBef>
                <a:spcPts val="1000"/>
              </a:spcBef>
              <a:buSzPts val="2200"/>
              <a:buFont typeface="Wingdings 3"/>
              <a:buNone/>
            </a:pPr>
            <a:r>
              <a:rPr lang="en-US" sz="1100" dirty="0" err="1">
                <a:solidFill>
                  <a:schemeClr val="bg1"/>
                </a:solidFill>
                <a:latin typeface="IBM Plex Sans" panose="020B0604020202020204" charset="0"/>
              </a:rPr>
              <a:t>tg</a:t>
            </a:r>
            <a:r>
              <a:rPr lang="en-US" sz="1100" dirty="0">
                <a:solidFill>
                  <a:schemeClr val="bg1"/>
                </a:solidFill>
                <a:latin typeface="IBM Plex Sans" panose="020B0604020202020204" charset="0"/>
              </a:rPr>
              <a:t>: </a:t>
            </a:r>
            <a:r>
              <a:rPr lang="en-US" sz="1100" dirty="0" err="1">
                <a:solidFill>
                  <a:schemeClr val="bg1"/>
                </a:solidFill>
                <a:latin typeface="IBM Plex Sans" panose="020B0604020202020204" charset="0"/>
              </a:rPr>
              <a:t>webquik</a:t>
            </a:r>
            <a:endParaRPr lang="en-US" sz="1100" dirty="0">
              <a:solidFill>
                <a:schemeClr val="bg1"/>
              </a:solidFill>
              <a:latin typeface="IBM Plex Sans" panose="020B0604020202020204" charset="0"/>
            </a:endParaRPr>
          </a:p>
        </p:txBody>
      </p:sp>
      <p:pic>
        <p:nvPicPr>
          <p:cNvPr id="9" name="Google Shape;1017;p182">
            <a:extLst>
              <a:ext uri="{FF2B5EF4-FFF2-40B4-BE49-F238E27FC236}">
                <a16:creationId xmlns:a16="http://schemas.microsoft.com/office/drawing/2014/main" id="{ED9CDFE7-0ABF-449B-B93E-BB34CB0D515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3495" y="469146"/>
            <a:ext cx="2555127" cy="383269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107171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66"/>
          <p:cNvSpPr txBox="1">
            <a:spLocks noGrp="1"/>
          </p:cNvSpPr>
          <p:nvPr>
            <p:ph type="title"/>
          </p:nvPr>
        </p:nvSpPr>
        <p:spPr>
          <a:xfrm>
            <a:off x="518125" y="519125"/>
            <a:ext cx="3776700" cy="25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rPr lang="ru" sz="4000"/>
              <a:t>Проблемы программных решений</a:t>
            </a:r>
            <a:endParaRPr sz="4000">
              <a:solidFill>
                <a:srgbClr val="8F93A3"/>
              </a:solidFill>
            </a:endParaRPr>
          </a:p>
        </p:txBody>
      </p:sp>
      <p:sp>
        <p:nvSpPr>
          <p:cNvPr id="387" name="Google Shape;387;p66"/>
          <p:cNvSpPr txBox="1">
            <a:spLocks noGrp="1"/>
          </p:cNvSpPr>
          <p:nvPr>
            <p:ph type="body" idx="1"/>
          </p:nvPr>
        </p:nvSpPr>
        <p:spPr>
          <a:xfrm>
            <a:off x="5004050" y="381550"/>
            <a:ext cx="3652500" cy="40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</a:pPr>
            <a:r>
              <a:rPr lang="ru" sz="2000">
                <a:solidFill>
                  <a:schemeClr val="lt1"/>
                </a:solidFill>
              </a:rPr>
              <a:t>ОДЗ (Область допустимых значений)</a:t>
            </a:r>
            <a:endParaRPr sz="2000">
              <a:solidFill>
                <a:schemeClr val="lt1"/>
              </a:solidFill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</a:pPr>
            <a:r>
              <a:rPr lang="ru" sz="2000">
                <a:solidFill>
                  <a:schemeClr val="lt1"/>
                </a:solidFill>
              </a:rPr>
              <a:t>Пропущенные корни</a:t>
            </a:r>
            <a:endParaRPr sz="2000">
              <a:solidFill>
                <a:schemeClr val="lt1"/>
              </a:solidFill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</a:pPr>
            <a:r>
              <a:rPr lang="ru" sz="2000">
                <a:solidFill>
                  <a:schemeClr val="lt1"/>
                </a:solidFill>
              </a:rPr>
              <a:t>Неточность </a:t>
            </a:r>
            <a:endParaRPr sz="2000">
              <a:solidFill>
                <a:schemeClr val="lt1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ru" sz="2000">
                <a:solidFill>
                  <a:schemeClr val="lt1"/>
                </a:solidFill>
              </a:rPr>
              <a:t>…</a:t>
            </a:r>
            <a:endParaRPr sz="2000">
              <a:solidFill>
                <a:schemeClr val="lt1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endParaRPr sz="200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</a:pPr>
            <a:r>
              <a:rPr lang="ru" sz="2000">
                <a:solidFill>
                  <a:schemeClr val="lt1"/>
                </a:solidFill>
              </a:rPr>
              <a:t>Как избежать таких проблем?</a:t>
            </a:r>
            <a:endParaRPr sz="2000">
              <a:solidFill>
                <a:schemeClr val="lt1"/>
              </a:solidFill>
            </a:endParaRPr>
          </a:p>
          <a:p>
            <a:pPr marL="3429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</a:pPr>
            <a:endParaRPr sz="2000">
              <a:solidFill>
                <a:schemeClr val="lt1"/>
              </a:solidFill>
            </a:endParaRPr>
          </a:p>
          <a:p>
            <a:pPr marL="3429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</a:pPr>
            <a:r>
              <a:rPr lang="ru" sz="2000">
                <a:solidFill>
                  <a:schemeClr val="lt1"/>
                </a:solidFill>
              </a:rPr>
              <a:t>Проверять решение в</a:t>
            </a:r>
            <a:endParaRPr sz="2000">
              <a:solidFill>
                <a:schemeClr val="lt1"/>
              </a:solidFill>
            </a:endParaRPr>
          </a:p>
          <a:p>
            <a:pPr marL="3429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</a:pPr>
            <a:r>
              <a:rPr lang="ru" sz="2000">
                <a:solidFill>
                  <a:schemeClr val="lt1"/>
                </a:solidFill>
              </a:rPr>
              <a:t>других программах или</a:t>
            </a:r>
            <a:endParaRPr sz="200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ru" sz="2000">
                <a:solidFill>
                  <a:schemeClr val="lt1"/>
                </a:solidFill>
              </a:rPr>
              <a:t>вручную </a:t>
            </a:r>
            <a:endParaRPr sz="2000">
              <a:solidFill>
                <a:schemeClr val="lt1"/>
              </a:solidFill>
            </a:endParaRPr>
          </a:p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endParaRPr/>
          </a:p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67"/>
          <p:cNvSpPr txBox="1">
            <a:spLocks noGrp="1"/>
          </p:cNvSpPr>
          <p:nvPr>
            <p:ph type="title"/>
          </p:nvPr>
        </p:nvSpPr>
        <p:spPr>
          <a:xfrm>
            <a:off x="467550" y="339500"/>
            <a:ext cx="4589100" cy="66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4400"/>
              <a:buNone/>
            </a:pPr>
            <a:r>
              <a:rPr lang="ru" sz="4000">
                <a:solidFill>
                  <a:srgbClr val="000000"/>
                </a:solidFill>
              </a:rPr>
              <a:t>На примере МНК</a:t>
            </a:r>
            <a:endParaRPr sz="4000">
              <a:solidFill>
                <a:srgbClr val="000000"/>
              </a:solidFill>
            </a:endParaRPr>
          </a:p>
        </p:txBody>
      </p:sp>
      <p:pic>
        <p:nvPicPr>
          <p:cNvPr id="393" name="Google Shape;393;p67" descr="C:\Users\Inna\Desktop\NEW HAPPINES\GeekBrains\материалы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19326" y="3105195"/>
            <a:ext cx="2232248" cy="397469"/>
          </a:xfrm>
          <a:prstGeom prst="rect">
            <a:avLst/>
          </a:prstGeom>
          <a:solidFill>
            <a:srgbClr val="ECECEC"/>
          </a:solidFill>
          <a:ln w="8890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394" name="Google Shape;394;p67" descr="ÐÐ°ÑÑÐ¸Ð½ÐºÐ¸ Ð¿Ð¾ Ð·Ð°Ð¿ÑÐ¾ÑÑ Ð¼ÐµÑÐ¾Ð´ Ð½Ð°Ð¸Ð¼ÐµÐ½ÑÑÐ¸Ñ ÐºÐ²Ð°Ð´ÑÐ°ÑÐ¾Ð²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250750" y="605650"/>
            <a:ext cx="3414025" cy="173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p6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29173" y="2342594"/>
            <a:ext cx="8335593" cy="20522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9"/>
          <p:cNvSpPr txBox="1">
            <a:spLocks noGrp="1"/>
          </p:cNvSpPr>
          <p:nvPr>
            <p:ph type="body" idx="1"/>
          </p:nvPr>
        </p:nvSpPr>
        <p:spPr>
          <a:xfrm>
            <a:off x="5004048" y="381545"/>
            <a:ext cx="3510900" cy="40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200"/>
              <a:buAutoNum type="arabicPeriod"/>
            </a:pPr>
            <a:r>
              <a:rPr lang="ru" sz="2000" dirty="0"/>
              <a:t>Математика: мифы и мнения.</a:t>
            </a:r>
            <a:endParaRPr sz="2000" dirty="0"/>
          </a:p>
          <a:p>
            <a:pPr marL="45720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lang="ru" sz="2000" dirty="0"/>
              <a:t>Задачи курса.</a:t>
            </a:r>
            <a:endParaRPr dirty="0"/>
          </a:p>
          <a:p>
            <a:pPr marL="45720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lang="ru" sz="2000" dirty="0"/>
              <a:t>Самостоятельные задания.</a:t>
            </a:r>
            <a:endParaRPr dirty="0"/>
          </a:p>
          <a:p>
            <a:pPr marL="45720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lang="ru" sz="2000" dirty="0"/>
              <a:t>Полезные ресурсы.</a:t>
            </a:r>
            <a:endParaRPr dirty="0"/>
          </a:p>
          <a:p>
            <a:pPr marL="45720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lang="ru" sz="2000" dirty="0"/>
              <a:t>Проблемы программных решений.</a:t>
            </a:r>
            <a:endParaRPr dirty="0"/>
          </a:p>
          <a:p>
            <a:pPr marL="889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endParaRPr dirty="0"/>
          </a:p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endParaRPr dirty="0"/>
          </a:p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endParaRPr dirty="0"/>
          </a:p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endParaRPr dirty="0"/>
          </a:p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endParaRPr dirty="0"/>
          </a:p>
        </p:txBody>
      </p:sp>
      <p:sp>
        <p:nvSpPr>
          <p:cNvPr id="274" name="Google Shape;274;p49"/>
          <p:cNvSpPr txBox="1">
            <a:spLocks noGrp="1"/>
          </p:cNvSpPr>
          <p:nvPr>
            <p:ph type="title"/>
          </p:nvPr>
        </p:nvSpPr>
        <p:spPr>
          <a:xfrm>
            <a:off x="518125" y="519117"/>
            <a:ext cx="3510900" cy="15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rPr lang="ru" sz="4000"/>
              <a:t>Что будет на уроке</a:t>
            </a:r>
            <a:endParaRPr sz="4000">
              <a:solidFill>
                <a:srgbClr val="8F93A3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50"/>
          <p:cNvSpPr txBox="1">
            <a:spLocks noGrp="1"/>
          </p:cNvSpPr>
          <p:nvPr>
            <p:ph type="body" idx="1"/>
          </p:nvPr>
        </p:nvSpPr>
        <p:spPr>
          <a:xfrm>
            <a:off x="4932041" y="519113"/>
            <a:ext cx="3670200" cy="40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200"/>
              <a:buAutoNum type="arabicPeriod"/>
            </a:pPr>
            <a:r>
              <a:rPr lang="ru"/>
              <a:t>Математика программисту не нужна.</a:t>
            </a:r>
            <a:endParaRPr/>
          </a:p>
          <a:p>
            <a:pPr marL="45720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lang="ru"/>
              <a:t>Задачи на листочках – зло.</a:t>
            </a:r>
            <a:endParaRPr>
              <a:solidFill>
                <a:schemeClr val="accent1"/>
              </a:solidFill>
            </a:endParaRPr>
          </a:p>
          <a:p>
            <a:pPr marL="889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endParaRPr/>
          </a:p>
        </p:txBody>
      </p:sp>
      <p:sp>
        <p:nvSpPr>
          <p:cNvPr id="280" name="Google Shape;280;p50"/>
          <p:cNvSpPr txBox="1">
            <a:spLocks noGrp="1"/>
          </p:cNvSpPr>
          <p:nvPr>
            <p:ph type="title"/>
          </p:nvPr>
        </p:nvSpPr>
        <p:spPr>
          <a:xfrm>
            <a:off x="518124" y="519125"/>
            <a:ext cx="3670200" cy="40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rPr lang="ru" sz="4000"/>
              <a:t>Мифы вокруг математики</a:t>
            </a:r>
            <a:endParaRPr sz="4000">
              <a:solidFill>
                <a:srgbClr val="8F93A3"/>
              </a:solidFill>
            </a:endParaRPr>
          </a:p>
        </p:txBody>
      </p:sp>
      <p:pic>
        <p:nvPicPr>
          <p:cNvPr id="281" name="Google Shape;281;p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4094" y="2103849"/>
            <a:ext cx="2434885" cy="21345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51"/>
          <p:cNvSpPr txBox="1">
            <a:spLocks noGrp="1"/>
          </p:cNvSpPr>
          <p:nvPr>
            <p:ph type="subTitle" idx="1"/>
          </p:nvPr>
        </p:nvSpPr>
        <p:spPr>
          <a:xfrm>
            <a:off x="518150" y="1628350"/>
            <a:ext cx="2188800" cy="29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r>
              <a:rPr lang="ru">
                <a:solidFill>
                  <a:schemeClr val="dk1"/>
                </a:solidFill>
              </a:rPr>
              <a:t>Хорошо, если ясно, как работает программа 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r>
              <a:rPr lang="ru" sz="1400" b="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(нет эффекта </a:t>
            </a:r>
            <a:endParaRPr sz="1400" b="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r>
              <a:rPr lang="ru" sz="1400" b="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«чёрного ящика»).</a:t>
            </a:r>
            <a:endParaRPr sz="1400" b="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287" name="Google Shape;287;p51"/>
          <p:cNvSpPr txBox="1">
            <a:spLocks noGrp="1"/>
          </p:cNvSpPr>
          <p:nvPr>
            <p:ph type="subTitle" idx="2"/>
          </p:nvPr>
        </p:nvSpPr>
        <p:spPr>
          <a:xfrm>
            <a:off x="3566138" y="1628325"/>
            <a:ext cx="2011800" cy="29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r>
              <a:rPr lang="ru" b="0">
                <a:solidFill>
                  <a:srgbClr val="FFFFFF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Иногда встречаются на собеседованиях (2**n) и т. д.</a:t>
            </a:r>
            <a:endParaRPr b="0">
              <a:solidFill>
                <a:srgbClr val="FFFFFF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288" name="Google Shape;288;p51"/>
          <p:cNvSpPr txBox="1">
            <a:spLocks noGrp="1"/>
          </p:cNvSpPr>
          <p:nvPr>
            <p:ph type="subTitle" idx="3"/>
          </p:nvPr>
        </p:nvSpPr>
        <p:spPr>
          <a:xfrm>
            <a:off x="6614138" y="1628325"/>
            <a:ext cx="2011800" cy="29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r>
              <a:rPr lang="ru" b="0">
                <a:solidFill>
                  <a:srgbClr val="FFFFFF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Знание математики позволяет решать более интересные задачи.</a:t>
            </a:r>
            <a:endParaRPr b="0">
              <a:solidFill>
                <a:srgbClr val="FFFFFF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289" name="Google Shape;289;p51"/>
          <p:cNvSpPr txBox="1">
            <a:spLocks noGrp="1"/>
          </p:cNvSpPr>
          <p:nvPr>
            <p:ph type="title" idx="4294967295"/>
          </p:nvPr>
        </p:nvSpPr>
        <p:spPr>
          <a:xfrm>
            <a:off x="518143" y="519125"/>
            <a:ext cx="3477900" cy="7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ru" sz="3800" b="1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Это не так </a:t>
            </a:r>
            <a:r>
              <a:rPr lang="ru" sz="3800" b="1">
                <a:latin typeface="Roboto"/>
                <a:ea typeface="Roboto"/>
                <a:cs typeface="Roboto"/>
                <a:sym typeface="Roboto"/>
              </a:rPr>
              <a:t>☺</a:t>
            </a:r>
            <a:endParaRPr sz="3800" b="1" i="0" u="none" strike="noStrike" cap="none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52"/>
          <p:cNvSpPr txBox="1">
            <a:spLocks noGrp="1"/>
          </p:cNvSpPr>
          <p:nvPr>
            <p:ph type="title"/>
          </p:nvPr>
        </p:nvSpPr>
        <p:spPr>
          <a:xfrm>
            <a:off x="990900" y="837150"/>
            <a:ext cx="7162200" cy="26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3300"/>
              <a:buNone/>
            </a:pPr>
            <a:r>
              <a:rPr lang="ru" sz="2800">
                <a:solidFill>
                  <a:schemeClr val="lt1"/>
                </a:solidFill>
              </a:rPr>
              <a:t>— Математика — это способ правильно рассуждать. Как говорил Фейнман, «математика — это не только язык науки, это — сконцентрированный опыт точного мышления множества людей».</a:t>
            </a:r>
            <a:endParaRPr sz="3100"/>
          </a:p>
        </p:txBody>
      </p:sp>
      <p:sp>
        <p:nvSpPr>
          <p:cNvPr id="295" name="Google Shape;295;p52"/>
          <p:cNvSpPr txBox="1">
            <a:spLocks noGrp="1"/>
          </p:cNvSpPr>
          <p:nvPr>
            <p:ph type="title"/>
          </p:nvPr>
        </p:nvSpPr>
        <p:spPr>
          <a:xfrm>
            <a:off x="990900" y="3642775"/>
            <a:ext cx="71622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508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3300"/>
              <a:buNone/>
            </a:pPr>
            <a:r>
              <a:rPr lang="ru" sz="1400" b="0">
                <a:solidFill>
                  <a:schemeClr val="lt1"/>
                </a:solidFill>
              </a:rPr>
              <a:t>(Виктор Васильев; источник: </a:t>
            </a:r>
            <a:r>
              <a:rPr lang="ru" sz="1400" b="0" u="sng">
                <a:solidFill>
                  <a:srgbClr val="6E32E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https://knife.media/viktor-vasilyev/</a:t>
            </a:r>
            <a:r>
              <a:rPr lang="ru" sz="1400" b="0">
                <a:solidFill>
                  <a:schemeClr val="lt1"/>
                </a:solidFill>
              </a:rPr>
              <a:t>)</a:t>
            </a:r>
            <a:endParaRPr sz="1400" b="0">
              <a:solidFill>
                <a:schemeClr val="lt1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endParaRPr sz="1400" b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53"/>
          <p:cNvSpPr txBox="1">
            <a:spLocks noGrp="1"/>
          </p:cNvSpPr>
          <p:nvPr>
            <p:ph type="body" idx="1"/>
          </p:nvPr>
        </p:nvSpPr>
        <p:spPr>
          <a:xfrm>
            <a:off x="5004050" y="381550"/>
            <a:ext cx="3652500" cy="40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lang="ru" sz="2000">
                <a:solidFill>
                  <a:schemeClr val="lt1"/>
                </a:solidFill>
              </a:rPr>
              <a:t>Вспомнить или изучить основы математики – подготовиться к следующим математическим курсам.</a:t>
            </a:r>
            <a:endParaRPr sz="2000"/>
          </a:p>
          <a:p>
            <a:pPr marL="45720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lang="ru" sz="2000">
                <a:solidFill>
                  <a:schemeClr val="lt1"/>
                </a:solidFill>
              </a:rPr>
              <a:t>Найти и устранить свои пробелы в математике (школьной, высшей); поделиться полезными ресурсами.</a:t>
            </a:r>
            <a:endParaRPr sz="2000"/>
          </a:p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endParaRPr/>
          </a:p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endParaRPr/>
          </a:p>
        </p:txBody>
      </p:sp>
      <p:sp>
        <p:nvSpPr>
          <p:cNvPr id="301" name="Google Shape;301;p53"/>
          <p:cNvSpPr txBox="1">
            <a:spLocks noGrp="1"/>
          </p:cNvSpPr>
          <p:nvPr>
            <p:ph type="title"/>
          </p:nvPr>
        </p:nvSpPr>
        <p:spPr>
          <a:xfrm>
            <a:off x="518125" y="519130"/>
            <a:ext cx="3510900" cy="25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rPr lang="ru" sz="4000"/>
              <a:t>Задачи базового курса по математике</a:t>
            </a:r>
            <a:endParaRPr sz="4000">
              <a:solidFill>
                <a:srgbClr val="8F93A3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54"/>
          <p:cNvSpPr txBox="1">
            <a:spLocks noGrp="1"/>
          </p:cNvSpPr>
          <p:nvPr>
            <p:ph type="body" idx="1"/>
          </p:nvPr>
        </p:nvSpPr>
        <p:spPr>
          <a:xfrm>
            <a:off x="5004050" y="381550"/>
            <a:ext cx="3652500" cy="40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AutoNum type="arabicPeriod" startAt="3"/>
            </a:pPr>
            <a:r>
              <a:rPr lang="ru" sz="2000">
                <a:solidFill>
                  <a:schemeClr val="lt1"/>
                </a:solidFill>
              </a:rPr>
              <a:t>Развивать математическое мышление (моделирование: предпосылки и выводы, логика, хитрые ходы).</a:t>
            </a:r>
            <a:endParaRPr sz="2000">
              <a:solidFill>
                <a:schemeClr val="lt1"/>
              </a:solidFill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AutoNum type="arabicPeriod" startAt="3"/>
            </a:pPr>
            <a:r>
              <a:rPr lang="ru" sz="2000">
                <a:solidFill>
                  <a:schemeClr val="lt1"/>
                </a:solidFill>
              </a:rPr>
              <a:t>Исследовать «Математическую кухню» – что делает программа (и чего иногда не делает), а надо бы.</a:t>
            </a:r>
            <a:endParaRPr sz="2000">
              <a:solidFill>
                <a:schemeClr val="lt1"/>
              </a:solidFill>
            </a:endParaRPr>
          </a:p>
        </p:txBody>
      </p:sp>
      <p:sp>
        <p:nvSpPr>
          <p:cNvPr id="307" name="Google Shape;307;p54"/>
          <p:cNvSpPr txBox="1">
            <a:spLocks noGrp="1"/>
          </p:cNvSpPr>
          <p:nvPr>
            <p:ph type="title"/>
          </p:nvPr>
        </p:nvSpPr>
        <p:spPr>
          <a:xfrm>
            <a:off x="518125" y="519130"/>
            <a:ext cx="3510900" cy="25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rPr lang="ru" sz="4000"/>
              <a:t>Задачи базового курса по математике</a:t>
            </a:r>
            <a:endParaRPr sz="4000">
              <a:solidFill>
                <a:srgbClr val="8F93A3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Google Shape;312;p5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88288" y="273975"/>
            <a:ext cx="3567424" cy="4869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94</TotalTime>
  <Words>892</Words>
  <Application>Microsoft Office PowerPoint</Application>
  <PresentationFormat>On-screen Show (16:9)</PresentationFormat>
  <Paragraphs>103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21</vt:i4>
      </vt:variant>
    </vt:vector>
  </HeadingPairs>
  <TitlesOfParts>
    <vt:vector size="31" baseType="lpstr">
      <vt:lpstr>Wingdings 3</vt:lpstr>
      <vt:lpstr>Calibri</vt:lpstr>
      <vt:lpstr>Roboto</vt:lpstr>
      <vt:lpstr>IBM Plex Sans</vt:lpstr>
      <vt:lpstr>IBM Plex Sans SemiBold</vt:lpstr>
      <vt:lpstr>Arial</vt:lpstr>
      <vt:lpstr>IBM Plex Sans Medium</vt:lpstr>
      <vt:lpstr>Times New Roman</vt:lpstr>
      <vt:lpstr>Тема Office</vt:lpstr>
      <vt:lpstr>Simple Light</vt:lpstr>
      <vt:lpstr>Введение в высшую математику </vt:lpstr>
      <vt:lpstr>PowerPoint Presentation</vt:lpstr>
      <vt:lpstr>Что будет на уроке</vt:lpstr>
      <vt:lpstr>Мифы вокруг математики</vt:lpstr>
      <vt:lpstr>Это не так ☺</vt:lpstr>
      <vt:lpstr>— Математика — это способ правильно рассуждать. Как говорил Фейнман, «математика — это не только язык науки, это — сконцентрированный опыт точного мышления множества людей».</vt:lpstr>
      <vt:lpstr>Задачи базового курса по математике</vt:lpstr>
      <vt:lpstr>Задачи базового курса по математике</vt:lpstr>
      <vt:lpstr>PowerPoint Presentation</vt:lpstr>
      <vt:lpstr>Про домашнее задание:</vt:lpstr>
      <vt:lpstr>  Пригодятся блокнот, ручка  (материал усвоится лучше, если решать задачи вместе). Если есть вопросы, задавайте их в чате в telegram.    </vt:lpstr>
      <vt:lpstr>Как не убиться о математику. Проблема: много материала</vt:lpstr>
      <vt:lpstr>PowerPoint Presentation</vt:lpstr>
      <vt:lpstr>Полезные ресурсы</vt:lpstr>
      <vt:lpstr>Полезные ресурсы</vt:lpstr>
      <vt:lpstr>Полезные ресурсы</vt:lpstr>
      <vt:lpstr>«Математика для машинного обучения»  Marc Peter Deisenroth,  А. Aido Faisal, Cheng Soon Ong. Издательство Cambridge University Press</vt:lpstr>
      <vt:lpstr>PowerPoint Presentation</vt:lpstr>
      <vt:lpstr>PowerPoint Presentation</vt:lpstr>
      <vt:lpstr>Проблемы программных решений</vt:lpstr>
      <vt:lpstr>На примере МНК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Введение в высшую математику </dc:title>
  <cp:lastModifiedBy>Ilya Bratenkov (RU)</cp:lastModifiedBy>
  <cp:revision>2</cp:revision>
  <dcterms:modified xsi:type="dcterms:W3CDTF">2021-02-20T18:20:57Z</dcterms:modified>
</cp:coreProperties>
</file>